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ac54b0815242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d9965127c43ef"/>
  </p:sldMasterIdLst>
  <p:sldIdLst>
    <p:sldId xmlns:r="http://schemas.openxmlformats.org/officeDocument/2006/relationships" id="256" r:id="R555e2aa2124948ab"/>
    <p:sldId xmlns:r="http://schemas.openxmlformats.org/officeDocument/2006/relationships" id="257" r:id="Rf55758a957b342a9"/>
    <p:sldId xmlns:r="http://schemas.openxmlformats.org/officeDocument/2006/relationships" id="258" r:id="R6dc607529af248c0"/>
    <p:sldId xmlns:r="http://schemas.openxmlformats.org/officeDocument/2006/relationships" id="259" r:id="R4ae0904eca544911"/>
    <p:sldId xmlns:r="http://schemas.openxmlformats.org/officeDocument/2006/relationships" id="260" r:id="R68db7861d9714ea2"/>
    <p:sldId xmlns:r="http://schemas.openxmlformats.org/officeDocument/2006/relationships" id="261" r:id="Rd0f11736f093430b"/>
    <p:sldId xmlns:r="http://schemas.openxmlformats.org/officeDocument/2006/relationships" id="262" r:id="R2c68a2908abf4e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d9965127c43ef" /><Relationship Type="http://schemas.openxmlformats.org/officeDocument/2006/relationships/slide" Target="/ppt/slides/slide1.xml" Id="R555e2aa2124948ab" /><Relationship Type="http://schemas.openxmlformats.org/officeDocument/2006/relationships/slide" Target="/ppt/slides/slide2.xml" Id="Rf55758a957b342a9" /><Relationship Type="http://schemas.openxmlformats.org/officeDocument/2006/relationships/slide" Target="/ppt/slides/slide3.xml" Id="R6dc607529af248c0" /><Relationship Type="http://schemas.openxmlformats.org/officeDocument/2006/relationships/slide" Target="/ppt/slides/slide4.xml" Id="R4ae0904eca544911" /><Relationship Type="http://schemas.openxmlformats.org/officeDocument/2006/relationships/slide" Target="/ppt/slides/slide5.xml" Id="R68db7861d9714ea2" /><Relationship Type="http://schemas.openxmlformats.org/officeDocument/2006/relationships/slide" Target="/ppt/slides/slide6.xml" Id="Rd0f11736f093430b" /><Relationship Type="http://schemas.openxmlformats.org/officeDocument/2006/relationships/slide" Target="/ppt/slides/slide7.xml" Id="R2c68a2908abf4e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d0b571d2a41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7156d55a94e1b" /><Relationship Type="http://schemas.openxmlformats.org/officeDocument/2006/relationships/theme" Target="/ppt/slideMasters/theme/theme1.xml" Id="R6aa2cdb61d7449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f7156d55a94e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0895d056c46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c2d3893ba41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a3a1c6bbf4e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99f7460fd44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c0a96d30942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aa83b0cdc4e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2a3d2911a46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NAUTIC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NAUTIC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NAUTIC NORWAY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NAUTIC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NAUTIC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NAUTIC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38 062 385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−12 103 993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−10 247 066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6 789 981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37 849 706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NAUTIC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PROFOND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HJELLESTADVEIEN 313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NAUTIC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Hjellestadvegen 313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96 21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info@nautic-sailing.no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www.nautic-sailing.no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983 868 614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NAUTIC NORWAY AS</a:t>
            </a:r>
          </a:p>
        </p:txBody>
      </p:sp>
    </p:spTree>
  </p:cSld>
  <p:clrMapOvr>
    <a:masterClrMapping xmlns:a="http://schemas.openxmlformats.org/drawingml/2006/main"/>
  </p:clrMapOvr>
</p:sld>
</file>