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65956e075f40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bcf87ae87445b8"/>
  </p:sldMasterIdLst>
  <p:sldIdLst>
    <p:sldId xmlns:r="http://schemas.openxmlformats.org/officeDocument/2006/relationships" id="256" r:id="Rdef4594aa10a4f9b"/>
    <p:sldId xmlns:r="http://schemas.openxmlformats.org/officeDocument/2006/relationships" id="257" r:id="R47a3160a72374e05"/>
    <p:sldId xmlns:r="http://schemas.openxmlformats.org/officeDocument/2006/relationships" id="258" r:id="R528dd23fd5d54cb4"/>
    <p:sldId xmlns:r="http://schemas.openxmlformats.org/officeDocument/2006/relationships" id="259" r:id="Recd90d1353654ef1"/>
    <p:sldId xmlns:r="http://schemas.openxmlformats.org/officeDocument/2006/relationships" id="260" r:id="Rfd5866ce993144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cf87ae87445b8" /><Relationship Type="http://schemas.openxmlformats.org/officeDocument/2006/relationships/slide" Target="/ppt/slides/slide1.xml" Id="Rdef4594aa10a4f9b" /><Relationship Type="http://schemas.openxmlformats.org/officeDocument/2006/relationships/slide" Target="/ppt/slides/slide2.xml" Id="R47a3160a72374e05" /><Relationship Type="http://schemas.openxmlformats.org/officeDocument/2006/relationships/slide" Target="/ppt/slides/slide3.xml" Id="R528dd23fd5d54cb4" /><Relationship Type="http://schemas.openxmlformats.org/officeDocument/2006/relationships/slide" Target="/ppt/slides/slide4.xml" Id="Recd90d1353654ef1" /><Relationship Type="http://schemas.openxmlformats.org/officeDocument/2006/relationships/slide" Target="/ppt/slides/slide5.xml" Id="Rfd5866ce993144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7505d7cfc49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8c7e28aa349f6" /><Relationship Type="http://schemas.openxmlformats.org/officeDocument/2006/relationships/theme" Target="/ppt/slideMasters/theme/theme1.xml" Id="Rb71554c7965a4a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78c7e28aa349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f04b5c0fd4c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3097f6bc141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ef2a31bb648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f0b556752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118edb7d742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DYREKLINIKKEN BERGEN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DYREKLINIKKEN BERGEN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DYREKLINIKKEN BERGEN 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DYREKLINIKKEN BERGEN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DYREKLINIKKEN BERGEN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DYREKLINIKKEN BERGEN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983 870 430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DYREKLINIKKEN BERGEN VEST AS</a:t>
            </a:r>
          </a:p>
        </p:txBody>
      </p:sp>
    </p:spTree>
  </p:cSld>
  <p:clrMapOvr>
    <a:masterClrMapping xmlns:a="http://schemas.openxmlformats.org/drawingml/2006/main"/>
  </p:clrMapOvr>
</p:sld>
</file>