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72b8480a8e4a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d15365a63b4e20"/>
  </p:sldMasterIdLst>
  <p:sldIdLst>
    <p:sldId xmlns:r="http://schemas.openxmlformats.org/officeDocument/2006/relationships" id="256" r:id="Reeaed6ba843d423c"/>
    <p:sldId xmlns:r="http://schemas.openxmlformats.org/officeDocument/2006/relationships" id="257" r:id="R20f9262a8f174380"/>
    <p:sldId xmlns:r="http://schemas.openxmlformats.org/officeDocument/2006/relationships" id="258" r:id="R2defee7eb8cc4bfe"/>
    <p:sldId xmlns:r="http://schemas.openxmlformats.org/officeDocument/2006/relationships" id="259" r:id="Rf24394942dde432b"/>
    <p:sldId xmlns:r="http://schemas.openxmlformats.org/officeDocument/2006/relationships" id="260" r:id="Re562cced92094469"/>
    <p:sldId xmlns:r="http://schemas.openxmlformats.org/officeDocument/2006/relationships" id="261" r:id="R035622d7c9a145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d15365a63b4e20" /><Relationship Type="http://schemas.openxmlformats.org/officeDocument/2006/relationships/slide" Target="/ppt/slides/slide1.xml" Id="Reeaed6ba843d423c" /><Relationship Type="http://schemas.openxmlformats.org/officeDocument/2006/relationships/slide" Target="/ppt/slides/slide2.xml" Id="R20f9262a8f174380" /><Relationship Type="http://schemas.openxmlformats.org/officeDocument/2006/relationships/slide" Target="/ppt/slides/slide3.xml" Id="R2defee7eb8cc4bfe" /><Relationship Type="http://schemas.openxmlformats.org/officeDocument/2006/relationships/slide" Target="/ppt/slides/slide4.xml" Id="Rf24394942dde432b" /><Relationship Type="http://schemas.openxmlformats.org/officeDocument/2006/relationships/slide" Target="/ppt/slides/slide5.xml" Id="Re562cced92094469" /><Relationship Type="http://schemas.openxmlformats.org/officeDocument/2006/relationships/slide" Target="/ppt/slides/slide6.xml" Id="R035622d7c9a145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52265de4141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daa396cb44d77" /><Relationship Type="http://schemas.openxmlformats.org/officeDocument/2006/relationships/theme" Target="/ppt/slideMasters/theme/theme1.xml" Id="Rad48f8144df74a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6daa396cb44d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66d93722249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59ab66a944e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01e6fa20e43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c739498a14e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727cd616a42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00e191c064c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ALMAGATOR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ALMAGATOR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THORSEN TOR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ALMAGATOR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983 877 621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ALMAGATOR AS</a:t>
            </a:r>
          </a:p>
        </p:txBody>
      </p:sp>
    </p:spTree>
  </p:cSld>
  <p:clrMapOvr>
    <a:masterClrMapping xmlns:a="http://schemas.openxmlformats.org/drawingml/2006/main"/>
  </p:clrMapOvr>
</p:sld>
</file>