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3d14191a224f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10ade84420444d"/>
  </p:sldMasterIdLst>
  <p:sldIdLst>
    <p:sldId xmlns:r="http://schemas.openxmlformats.org/officeDocument/2006/relationships" id="256" r:id="R707da68e7a7046de"/>
    <p:sldId xmlns:r="http://schemas.openxmlformats.org/officeDocument/2006/relationships" id="257" r:id="R126affe198644ba8"/>
    <p:sldId xmlns:r="http://schemas.openxmlformats.org/officeDocument/2006/relationships" id="258" r:id="R7b5f003eb32a4c34"/>
    <p:sldId xmlns:r="http://schemas.openxmlformats.org/officeDocument/2006/relationships" id="259" r:id="R33f03f73cafd414b"/>
    <p:sldId xmlns:r="http://schemas.openxmlformats.org/officeDocument/2006/relationships" id="260" r:id="R54baa041e5df4eb0"/>
    <p:sldId xmlns:r="http://schemas.openxmlformats.org/officeDocument/2006/relationships" id="261" r:id="R5d4d2fc0300447a8"/>
    <p:sldId xmlns:r="http://schemas.openxmlformats.org/officeDocument/2006/relationships" id="262" r:id="R9cbfaaa197f94d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10ade84420444d" /><Relationship Type="http://schemas.openxmlformats.org/officeDocument/2006/relationships/slide" Target="/ppt/slides/slide1.xml" Id="R707da68e7a7046de" /><Relationship Type="http://schemas.openxmlformats.org/officeDocument/2006/relationships/slide" Target="/ppt/slides/slide2.xml" Id="R126affe198644ba8" /><Relationship Type="http://schemas.openxmlformats.org/officeDocument/2006/relationships/slide" Target="/ppt/slides/slide3.xml" Id="R7b5f003eb32a4c34" /><Relationship Type="http://schemas.openxmlformats.org/officeDocument/2006/relationships/slide" Target="/ppt/slides/slide4.xml" Id="R33f03f73cafd414b" /><Relationship Type="http://schemas.openxmlformats.org/officeDocument/2006/relationships/slide" Target="/ppt/slides/slide5.xml" Id="R54baa041e5df4eb0" /><Relationship Type="http://schemas.openxmlformats.org/officeDocument/2006/relationships/slide" Target="/ppt/slides/slide6.xml" Id="R5d4d2fc0300447a8" /><Relationship Type="http://schemas.openxmlformats.org/officeDocument/2006/relationships/slide" Target="/ppt/slides/slide7.xml" Id="R9cbfaaa197f94d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c31faf921340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5bf2d98144844" /><Relationship Type="http://schemas.openxmlformats.org/officeDocument/2006/relationships/theme" Target="/ppt/slideMasters/theme/theme1.xml" Id="R85cf83ff665d41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65bf2d981448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2a6af6ec045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324e0eecc47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555f7cc244b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d0139cd5f4f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4ec7ba3e244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bfbd483bf4f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3a751dd5e42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MP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MP GRUPPEN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−63 635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3 226 444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4 275 785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AKSNES ENTREPRENØR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OLAV  –  24,8 %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ROTMO ARNSTEIN  –  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LINDTNER HOLDING AS  –  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ANDRE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HEGGÅS TOR-ERIK B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Stiklestad alle 220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7656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07 65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firmapost@murogpuss.no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983 883 486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 GRUPPEN AS</a:t>
            </a:r>
          </a:p>
        </p:txBody>
      </p:sp>
    </p:spTree>
  </p:cSld>
  <p:clrMapOvr>
    <a:masterClrMapping xmlns:a="http://schemas.openxmlformats.org/drawingml/2006/main"/>
  </p:clrMapOvr>
</p:sld>
</file>