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2c4cccc5848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ade68396c48a0"/>
  </p:sldMasterIdLst>
  <p:sldIdLst>
    <p:sldId xmlns:r="http://schemas.openxmlformats.org/officeDocument/2006/relationships" id="256" r:id="R10a644f235fe476c"/>
    <p:sldId xmlns:r="http://schemas.openxmlformats.org/officeDocument/2006/relationships" id="257" r:id="Rcce87ebd4fc2436c"/>
    <p:sldId xmlns:r="http://schemas.openxmlformats.org/officeDocument/2006/relationships" id="258" r:id="Rf868a87934e041c7"/>
    <p:sldId xmlns:r="http://schemas.openxmlformats.org/officeDocument/2006/relationships" id="259" r:id="R347867cccff043a2"/>
    <p:sldId xmlns:r="http://schemas.openxmlformats.org/officeDocument/2006/relationships" id="260" r:id="R417edd472b504e26"/>
    <p:sldId xmlns:r="http://schemas.openxmlformats.org/officeDocument/2006/relationships" id="261" r:id="R7ced3b4d3459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ade68396c48a0" /><Relationship Type="http://schemas.openxmlformats.org/officeDocument/2006/relationships/slide" Target="/ppt/slides/slide1.xml" Id="R10a644f235fe476c" /><Relationship Type="http://schemas.openxmlformats.org/officeDocument/2006/relationships/slide" Target="/ppt/slides/slide2.xml" Id="Rcce87ebd4fc2436c" /><Relationship Type="http://schemas.openxmlformats.org/officeDocument/2006/relationships/slide" Target="/ppt/slides/slide3.xml" Id="Rf868a87934e041c7" /><Relationship Type="http://schemas.openxmlformats.org/officeDocument/2006/relationships/slide" Target="/ppt/slides/slide4.xml" Id="R347867cccff043a2" /><Relationship Type="http://schemas.openxmlformats.org/officeDocument/2006/relationships/slide" Target="/ppt/slides/slide5.xml" Id="R417edd472b504e26" /><Relationship Type="http://schemas.openxmlformats.org/officeDocument/2006/relationships/slide" Target="/ppt/slides/slide6.xml" Id="R7ced3b4d3459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0b82fdb9d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fff7524641be" /><Relationship Type="http://schemas.openxmlformats.org/officeDocument/2006/relationships/theme" Target="/ppt/slideMasters/theme/theme1.xml" Id="R9ae2b33ef1cd4b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dfff75246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57ddabe54e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9aa4db8b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af6c8f20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92deda32d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9e8ead4f43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1e3b99f4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ARBEIDS- OG INKLUDERINGSDEPARTEMENTET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postmottak@aid.dep.no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regjeringen.no/aid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ARBEIDS- OG INKLUDERINGSDEPARTEMENTET</a:t>
            </a:r>
          </a:p>
        </p:txBody>
      </p:sp>
    </p:spTree>
  </p:cSld>
  <p:clrMapOvr>
    <a:masterClrMapping xmlns:a="http://schemas.openxmlformats.org/drawingml/2006/main"/>
  </p:clrMapOvr>
</p:sld>
</file>