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ea9169ea184e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92b21f590d412c"/>
  </p:sldMasterIdLst>
  <p:sldIdLst>
    <p:sldId xmlns:r="http://schemas.openxmlformats.org/officeDocument/2006/relationships" id="256" r:id="Rc66e80666c9f450f"/>
    <p:sldId xmlns:r="http://schemas.openxmlformats.org/officeDocument/2006/relationships" id="257" r:id="Rf8adc8590a174f58"/>
    <p:sldId xmlns:r="http://schemas.openxmlformats.org/officeDocument/2006/relationships" id="258" r:id="R53f9cf1e2b9a4181"/>
    <p:sldId xmlns:r="http://schemas.openxmlformats.org/officeDocument/2006/relationships" id="259" r:id="R99731de0b30e4269"/>
    <p:sldId xmlns:r="http://schemas.openxmlformats.org/officeDocument/2006/relationships" id="260" r:id="Rdb9737299b20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2b21f590d412c" /><Relationship Type="http://schemas.openxmlformats.org/officeDocument/2006/relationships/slide" Target="/ppt/slides/slide1.xml" Id="Rc66e80666c9f450f" /><Relationship Type="http://schemas.openxmlformats.org/officeDocument/2006/relationships/slide" Target="/ppt/slides/slide2.xml" Id="Rf8adc8590a174f58" /><Relationship Type="http://schemas.openxmlformats.org/officeDocument/2006/relationships/slide" Target="/ppt/slides/slide3.xml" Id="R53f9cf1e2b9a4181" /><Relationship Type="http://schemas.openxmlformats.org/officeDocument/2006/relationships/slide" Target="/ppt/slides/slide4.xml" Id="R99731de0b30e4269" /><Relationship Type="http://schemas.openxmlformats.org/officeDocument/2006/relationships/slide" Target="/ppt/slides/slide5.xml" Id="Rdb9737299b20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d63a08dd04e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851dc3209462e" /><Relationship Type="http://schemas.openxmlformats.org/officeDocument/2006/relationships/theme" Target="/ppt/slideMasters/theme/theme1.xml" Id="Rd1a27204546e4f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851dc3209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9da003fa648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a1df1450e44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d875dcfcb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c069713ca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072ab8cec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ARBEIDS- OG INKLUDERINGSDEPARTEMENTET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 OG INKLUDERINGSDEPARTEMENTET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ARBEIDS- OG INKLUDERINGSDEPARTEMENTET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 OG INKLUDERINGSDEPARTEMENTET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 OG INKLUDERINGSDEPARTEMENTET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 OG INKLUDERINGSDEPARTEMENTET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postmottak@aid.dep.no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regjeringen.no/aid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983 887 457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 OG INKLUDERINGSDEPARTEMENTET</a:t>
            </a:r>
          </a:p>
        </p:txBody>
      </p:sp>
    </p:spTree>
  </p:cSld>
  <p:clrMapOvr>
    <a:masterClrMapping xmlns:a="http://schemas.openxmlformats.org/drawingml/2006/main"/>
  </p:clrMapOvr>
</p:sld>
</file>