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d816076044c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a8e72cdb54240"/>
  </p:sldMasterIdLst>
  <p:sldIdLst>
    <p:sldId xmlns:r="http://schemas.openxmlformats.org/officeDocument/2006/relationships" id="256" r:id="Rd0bdc9b1b62a4e7c"/>
    <p:sldId xmlns:r="http://schemas.openxmlformats.org/officeDocument/2006/relationships" id="257" r:id="R82f680125d4a4e14"/>
    <p:sldId xmlns:r="http://schemas.openxmlformats.org/officeDocument/2006/relationships" id="258" r:id="R376cf8bcd7144da9"/>
    <p:sldId xmlns:r="http://schemas.openxmlformats.org/officeDocument/2006/relationships" id="259" r:id="R0f4e761c12964ad5"/>
    <p:sldId xmlns:r="http://schemas.openxmlformats.org/officeDocument/2006/relationships" id="260" r:id="Rf2c82af80d7e4d7f"/>
    <p:sldId xmlns:r="http://schemas.openxmlformats.org/officeDocument/2006/relationships" id="261" r:id="Rd36681e9311c4d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a8e72cdb54240" /><Relationship Type="http://schemas.openxmlformats.org/officeDocument/2006/relationships/slide" Target="/ppt/slides/slide1.xml" Id="Rd0bdc9b1b62a4e7c" /><Relationship Type="http://schemas.openxmlformats.org/officeDocument/2006/relationships/slide" Target="/ppt/slides/slide2.xml" Id="R82f680125d4a4e14" /><Relationship Type="http://schemas.openxmlformats.org/officeDocument/2006/relationships/slide" Target="/ppt/slides/slide3.xml" Id="R376cf8bcd7144da9" /><Relationship Type="http://schemas.openxmlformats.org/officeDocument/2006/relationships/slide" Target="/ppt/slides/slide4.xml" Id="R0f4e761c12964ad5" /><Relationship Type="http://schemas.openxmlformats.org/officeDocument/2006/relationships/slide" Target="/ppt/slides/slide5.xml" Id="Rf2c82af80d7e4d7f" /><Relationship Type="http://schemas.openxmlformats.org/officeDocument/2006/relationships/slide" Target="/ppt/slides/slide6.xml" Id="Rd36681e9311c4d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016dca91d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04e9f76a64b37" /><Relationship Type="http://schemas.openxmlformats.org/officeDocument/2006/relationships/theme" Target="/ppt/slideMasters/theme/theme1.xml" Id="R81f401a469934d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04e9f76a6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27c81e544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7d45a178a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3147edf64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784a7b9f94d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dddd76e71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daa86ae65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VERKSTEDVEIEN 25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25 ANS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3 169 197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 Hokholt, 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983 895 573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