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15b6dfa0da46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82b03e2b664464"/>
  </p:sldMasterIdLst>
  <p:sldIdLst>
    <p:sldId xmlns:r="http://schemas.openxmlformats.org/officeDocument/2006/relationships" id="256" r:id="R68a188a7b1a14a9c"/>
    <p:sldId xmlns:r="http://schemas.openxmlformats.org/officeDocument/2006/relationships" id="257" r:id="R6950e42cdc104a17"/>
    <p:sldId xmlns:r="http://schemas.openxmlformats.org/officeDocument/2006/relationships" id="258" r:id="R603a1b2303a54d29"/>
    <p:sldId xmlns:r="http://schemas.openxmlformats.org/officeDocument/2006/relationships" id="259" r:id="R5fa21a1b08e24ad5"/>
    <p:sldId xmlns:r="http://schemas.openxmlformats.org/officeDocument/2006/relationships" id="260" r:id="R133e04086a804350"/>
    <p:sldId xmlns:r="http://schemas.openxmlformats.org/officeDocument/2006/relationships" id="261" r:id="Rba4701f901dc4e3b"/>
    <p:sldId xmlns:r="http://schemas.openxmlformats.org/officeDocument/2006/relationships" id="262" r:id="R5a55eb4645f845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82b03e2b664464" /><Relationship Type="http://schemas.openxmlformats.org/officeDocument/2006/relationships/slide" Target="/ppt/slides/slide1.xml" Id="R68a188a7b1a14a9c" /><Relationship Type="http://schemas.openxmlformats.org/officeDocument/2006/relationships/slide" Target="/ppt/slides/slide2.xml" Id="R6950e42cdc104a17" /><Relationship Type="http://schemas.openxmlformats.org/officeDocument/2006/relationships/slide" Target="/ppt/slides/slide3.xml" Id="R603a1b2303a54d29" /><Relationship Type="http://schemas.openxmlformats.org/officeDocument/2006/relationships/slide" Target="/ppt/slides/slide4.xml" Id="R5fa21a1b08e24ad5" /><Relationship Type="http://schemas.openxmlformats.org/officeDocument/2006/relationships/slide" Target="/ppt/slides/slide5.xml" Id="R133e04086a804350" /><Relationship Type="http://schemas.openxmlformats.org/officeDocument/2006/relationships/slide" Target="/ppt/slides/slide6.xml" Id="Rba4701f901dc4e3b" /><Relationship Type="http://schemas.openxmlformats.org/officeDocument/2006/relationships/slide" Target="/ppt/slides/slide7.xml" Id="R5a55eb4645f845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c8548c9cad42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d939126cf45fd" /><Relationship Type="http://schemas.openxmlformats.org/officeDocument/2006/relationships/theme" Target="/ppt/slideMasters/theme/theme1.xml" Id="Ra60e0fcdd4ec4a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9d939126cf45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078ac6cb045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fb6e73a9b4a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65ecac6a249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f02dae0cb47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14b462f8947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a979eabe043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099a1fb6441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PRO-SJEKT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PRO-SJEKT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12 563 956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2 125 171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1 721 283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4 384 062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KURT SØR-REIME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80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983 898 033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