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ecf71b22944c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09818a5fbe448b"/>
  </p:sldMasterIdLst>
  <p:sldIdLst>
    <p:sldId xmlns:r="http://schemas.openxmlformats.org/officeDocument/2006/relationships" id="256" r:id="R0b42e20d6d4d4717"/>
    <p:sldId xmlns:r="http://schemas.openxmlformats.org/officeDocument/2006/relationships" id="257" r:id="R0a153dc354544ebd"/>
    <p:sldId xmlns:r="http://schemas.openxmlformats.org/officeDocument/2006/relationships" id="258" r:id="Rca916459d6b049c2"/>
    <p:sldId xmlns:r="http://schemas.openxmlformats.org/officeDocument/2006/relationships" id="259" r:id="R9ea44a74ea5c48df"/>
    <p:sldId xmlns:r="http://schemas.openxmlformats.org/officeDocument/2006/relationships" id="260" r:id="R78aadad685d8423e"/>
    <p:sldId xmlns:r="http://schemas.openxmlformats.org/officeDocument/2006/relationships" id="261" r:id="R3156ee0ecee84ab7"/>
    <p:sldId xmlns:r="http://schemas.openxmlformats.org/officeDocument/2006/relationships" id="262" r:id="R653f925a47ee4f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09818a5fbe448b" /><Relationship Type="http://schemas.openxmlformats.org/officeDocument/2006/relationships/slide" Target="/ppt/slides/slide1.xml" Id="R0b42e20d6d4d4717" /><Relationship Type="http://schemas.openxmlformats.org/officeDocument/2006/relationships/slide" Target="/ppt/slides/slide2.xml" Id="R0a153dc354544ebd" /><Relationship Type="http://schemas.openxmlformats.org/officeDocument/2006/relationships/slide" Target="/ppt/slides/slide3.xml" Id="Rca916459d6b049c2" /><Relationship Type="http://schemas.openxmlformats.org/officeDocument/2006/relationships/slide" Target="/ppt/slides/slide4.xml" Id="R9ea44a74ea5c48df" /><Relationship Type="http://schemas.openxmlformats.org/officeDocument/2006/relationships/slide" Target="/ppt/slides/slide5.xml" Id="R78aadad685d8423e" /><Relationship Type="http://schemas.openxmlformats.org/officeDocument/2006/relationships/slide" Target="/ppt/slides/slide6.xml" Id="R3156ee0ecee84ab7" /><Relationship Type="http://schemas.openxmlformats.org/officeDocument/2006/relationships/slide" Target="/ppt/slides/slide7.xml" Id="R653f925a47ee4f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8d3c1ea4594d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fb27640114c61" /><Relationship Type="http://schemas.openxmlformats.org/officeDocument/2006/relationships/theme" Target="/ppt/slideMasters/theme/theme1.xml" Id="R0fca19b6b7b346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3fb27640114c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93babcc2444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124b431164b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8f342838f48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778578ba34e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f4f15a3f0e44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2c1f4f3d046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74d9ab0a24b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NETKEM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NETKEM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224 892 139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4 157 823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4 901 978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49 945 550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80 651 069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ØISTEIN ANTONSEN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MONICA HILSETH-HARTWIG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HILSETH ANTONSEN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ØISTEIN ANTONSEN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Slalåmveien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80 82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post@netkem.no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www.netkem.no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983 922 333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NETKEM AS</a:t>
            </a:r>
          </a:p>
        </p:txBody>
      </p:sp>
    </p:spTree>
  </p:cSld>
  <p:clrMapOvr>
    <a:masterClrMapping xmlns:a="http://schemas.openxmlformats.org/drawingml/2006/main"/>
  </p:clrMapOvr>
</p:sld>
</file>