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76cc21b2c84e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3b7f2e06e549fe"/>
  </p:sldMasterIdLst>
  <p:sldIdLst>
    <p:sldId xmlns:r="http://schemas.openxmlformats.org/officeDocument/2006/relationships" id="256" r:id="R3ddbb032f9e04c1a"/>
    <p:sldId xmlns:r="http://schemas.openxmlformats.org/officeDocument/2006/relationships" id="257" r:id="Ra5153ad69e8b49e4"/>
    <p:sldId xmlns:r="http://schemas.openxmlformats.org/officeDocument/2006/relationships" id="258" r:id="R8e403f85cea34f96"/>
    <p:sldId xmlns:r="http://schemas.openxmlformats.org/officeDocument/2006/relationships" id="259" r:id="R62b4faf10af24d7f"/>
    <p:sldId xmlns:r="http://schemas.openxmlformats.org/officeDocument/2006/relationships" id="260" r:id="R0acc6e639cc24912"/>
    <p:sldId xmlns:r="http://schemas.openxmlformats.org/officeDocument/2006/relationships" id="261" r:id="R96499065958448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b7f2e06e549fe" /><Relationship Type="http://schemas.openxmlformats.org/officeDocument/2006/relationships/slide" Target="/ppt/slides/slide1.xml" Id="R3ddbb032f9e04c1a" /><Relationship Type="http://schemas.openxmlformats.org/officeDocument/2006/relationships/slide" Target="/ppt/slides/slide2.xml" Id="Ra5153ad69e8b49e4" /><Relationship Type="http://schemas.openxmlformats.org/officeDocument/2006/relationships/slide" Target="/ppt/slides/slide3.xml" Id="R8e403f85cea34f96" /><Relationship Type="http://schemas.openxmlformats.org/officeDocument/2006/relationships/slide" Target="/ppt/slides/slide4.xml" Id="R62b4faf10af24d7f" /><Relationship Type="http://schemas.openxmlformats.org/officeDocument/2006/relationships/slide" Target="/ppt/slides/slide5.xml" Id="R0acc6e639cc24912" /><Relationship Type="http://schemas.openxmlformats.org/officeDocument/2006/relationships/slide" Target="/ppt/slides/slide6.xml" Id="R96499065958448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4c628a54cf48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2430b28844b91" /><Relationship Type="http://schemas.openxmlformats.org/officeDocument/2006/relationships/theme" Target="/ppt/slideMasters/theme/theme1.xml" Id="R4b120c63605647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92430b28844b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6c6aa264141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1e63f360b44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ea28eb2f84c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8ba35d36d41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def5f6a574d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b848771d842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HENNING TØNNESSEN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TØNNESSEN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TØNNESSEN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TØNNESSEN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TØNNESSEN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TØNNESSEN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TØNNESSEN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983 922 945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TØNNESSEN BYGG AS</a:t>
            </a:r>
          </a:p>
        </p:txBody>
      </p:sp>
    </p:spTree>
  </p:cSld>
  <p:clrMapOvr>
    <a:masterClrMapping xmlns:a="http://schemas.openxmlformats.org/drawingml/2006/main"/>
  </p:clrMapOvr>
</p:sld>
</file>