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badde29a074a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d8f92836c45ca"/>
  </p:sldMasterIdLst>
  <p:sldIdLst>
    <p:sldId xmlns:r="http://schemas.openxmlformats.org/officeDocument/2006/relationships" id="256" r:id="R11d0b51a56a14750"/>
    <p:sldId xmlns:r="http://schemas.openxmlformats.org/officeDocument/2006/relationships" id="257" r:id="R84f61d63f00c44b1"/>
    <p:sldId xmlns:r="http://schemas.openxmlformats.org/officeDocument/2006/relationships" id="258" r:id="Rad3c9dd48c6049de"/>
    <p:sldId xmlns:r="http://schemas.openxmlformats.org/officeDocument/2006/relationships" id="259" r:id="R422d3729b53a4741"/>
    <p:sldId xmlns:r="http://schemas.openxmlformats.org/officeDocument/2006/relationships" id="260" r:id="Re5edcd89140b4a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d8f92836c45ca" /><Relationship Type="http://schemas.openxmlformats.org/officeDocument/2006/relationships/slide" Target="/ppt/slides/slide1.xml" Id="R11d0b51a56a14750" /><Relationship Type="http://schemas.openxmlformats.org/officeDocument/2006/relationships/slide" Target="/ppt/slides/slide2.xml" Id="R84f61d63f00c44b1" /><Relationship Type="http://schemas.openxmlformats.org/officeDocument/2006/relationships/slide" Target="/ppt/slides/slide3.xml" Id="Rad3c9dd48c6049de" /><Relationship Type="http://schemas.openxmlformats.org/officeDocument/2006/relationships/slide" Target="/ppt/slides/slide4.xml" Id="R422d3729b53a4741" /><Relationship Type="http://schemas.openxmlformats.org/officeDocument/2006/relationships/slide" Target="/ppt/slides/slide5.xml" Id="Re5edcd89140b4a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70f9639d0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208749da0448a" /><Relationship Type="http://schemas.openxmlformats.org/officeDocument/2006/relationships/theme" Target="/ppt/slideMasters/theme/theme1.xml" Id="R7d78e7be49f94e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208749da0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3c9022cef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ea900a25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fa0a382c7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ac2177598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27cfcf4bb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MAGASINET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MAGASINET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MAGASINET 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MAGASINET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MAGASINET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MAGASINET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983 924 913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MAGASINET SPORT AS</a:t>
            </a:r>
          </a:p>
        </p:txBody>
      </p:sp>
    </p:spTree>
  </p:cSld>
  <p:clrMapOvr>
    <a:masterClrMapping xmlns:a="http://schemas.openxmlformats.org/drawingml/2006/main"/>
  </p:clrMapOvr>
</p:sld>
</file>