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a0ba67e46e44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6d548e4b31433d"/>
  </p:sldMasterIdLst>
  <p:sldIdLst>
    <p:sldId xmlns:r="http://schemas.openxmlformats.org/officeDocument/2006/relationships" id="256" r:id="R769e6bbbd3fc4668"/>
    <p:sldId xmlns:r="http://schemas.openxmlformats.org/officeDocument/2006/relationships" id="257" r:id="Rcf18dbc59a4e4da5"/>
    <p:sldId xmlns:r="http://schemas.openxmlformats.org/officeDocument/2006/relationships" id="258" r:id="R32fc88e23ff746a1"/>
    <p:sldId xmlns:r="http://schemas.openxmlformats.org/officeDocument/2006/relationships" id="259" r:id="Rb94d75d008f34aac"/>
    <p:sldId xmlns:r="http://schemas.openxmlformats.org/officeDocument/2006/relationships" id="260" r:id="Rc986d377b2914645"/>
    <p:sldId xmlns:r="http://schemas.openxmlformats.org/officeDocument/2006/relationships" id="261" r:id="R9fa2a091a8464046"/>
    <p:sldId xmlns:r="http://schemas.openxmlformats.org/officeDocument/2006/relationships" id="262" r:id="R8d9fa1b0278d4b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6d548e4b31433d" /><Relationship Type="http://schemas.openxmlformats.org/officeDocument/2006/relationships/slide" Target="/ppt/slides/slide1.xml" Id="R769e6bbbd3fc4668" /><Relationship Type="http://schemas.openxmlformats.org/officeDocument/2006/relationships/slide" Target="/ppt/slides/slide2.xml" Id="Rcf18dbc59a4e4da5" /><Relationship Type="http://schemas.openxmlformats.org/officeDocument/2006/relationships/slide" Target="/ppt/slides/slide3.xml" Id="R32fc88e23ff746a1" /><Relationship Type="http://schemas.openxmlformats.org/officeDocument/2006/relationships/slide" Target="/ppt/slides/slide4.xml" Id="Rb94d75d008f34aac" /><Relationship Type="http://schemas.openxmlformats.org/officeDocument/2006/relationships/slide" Target="/ppt/slides/slide5.xml" Id="Rc986d377b2914645" /><Relationship Type="http://schemas.openxmlformats.org/officeDocument/2006/relationships/slide" Target="/ppt/slides/slide6.xml" Id="R9fa2a091a8464046" /><Relationship Type="http://schemas.openxmlformats.org/officeDocument/2006/relationships/slide" Target="/ppt/slides/slide7.xml" Id="R8d9fa1b0278d4b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64fe8299fd4f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b686e4d54b3e" /><Relationship Type="http://schemas.openxmlformats.org/officeDocument/2006/relationships/theme" Target="/ppt/slideMasters/theme/theme1.xml" Id="Rc8384e564374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26b686e4d54b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8f0bf0522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673f4d027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480adb5dd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de358d4e24c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9cf07ee54a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3f3910d34c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b9dbebf034e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BJERTNES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−9 933 504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−91 418 539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30 079 695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KARU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48F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983 929 753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BJERTNES AS</a:t>
            </a:r>
          </a:p>
        </p:txBody>
      </p:sp>
    </p:spTree>
  </p:cSld>
  <p:clrMapOvr>
    <a:masterClrMapping xmlns:a="http://schemas.openxmlformats.org/drawingml/2006/main"/>
  </p:clrMapOvr>
</p:sld>
</file>