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fd60aebec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63c9c768f4bfb"/>
  </p:sldMasterIdLst>
  <p:sldIdLst>
    <p:sldId xmlns:r="http://schemas.openxmlformats.org/officeDocument/2006/relationships" id="256" r:id="Rbe53cc40f69a400b"/>
    <p:sldId xmlns:r="http://schemas.openxmlformats.org/officeDocument/2006/relationships" id="257" r:id="R4f8e4bcd19584d49"/>
    <p:sldId xmlns:r="http://schemas.openxmlformats.org/officeDocument/2006/relationships" id="258" r:id="R30b10ffd25574b91"/>
    <p:sldId xmlns:r="http://schemas.openxmlformats.org/officeDocument/2006/relationships" id="259" r:id="R37c821b95d7e4704"/>
    <p:sldId xmlns:r="http://schemas.openxmlformats.org/officeDocument/2006/relationships" id="260" r:id="Re32f68a215c8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63c9c768f4bfb" /><Relationship Type="http://schemas.openxmlformats.org/officeDocument/2006/relationships/slide" Target="/ppt/slides/slide1.xml" Id="Rbe53cc40f69a400b" /><Relationship Type="http://schemas.openxmlformats.org/officeDocument/2006/relationships/slide" Target="/ppt/slides/slide2.xml" Id="R4f8e4bcd19584d49" /><Relationship Type="http://schemas.openxmlformats.org/officeDocument/2006/relationships/slide" Target="/ppt/slides/slide3.xml" Id="R30b10ffd25574b91" /><Relationship Type="http://schemas.openxmlformats.org/officeDocument/2006/relationships/slide" Target="/ppt/slides/slide4.xml" Id="R37c821b95d7e4704" /><Relationship Type="http://schemas.openxmlformats.org/officeDocument/2006/relationships/slide" Target="/ppt/slides/slide5.xml" Id="Re32f68a215c8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405a4c9b1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17f2cd054222" /><Relationship Type="http://schemas.openxmlformats.org/officeDocument/2006/relationships/theme" Target="/ppt/slideMasters/theme/theme1.xml" Id="R18045d4aa7d6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917f2cd05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663f2a0f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006934886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636e47c0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23ea4d11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07bbddf4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Henriette Veim Eikje, Eikje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as-eikje@online.no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