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5bf64e092f0460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19d5f0248514a27"/>
  </p:sldMasterIdLst>
  <p:sldIdLst>
    <p:sldId xmlns:r="http://schemas.openxmlformats.org/officeDocument/2006/relationships" id="256" r:id="Rea116e17f22a41df"/>
    <p:sldId xmlns:r="http://schemas.openxmlformats.org/officeDocument/2006/relationships" id="257" r:id="Rdbbc8305ffbd4ac1"/>
    <p:sldId xmlns:r="http://schemas.openxmlformats.org/officeDocument/2006/relationships" id="258" r:id="R2caaee53b27b4169"/>
    <p:sldId xmlns:r="http://schemas.openxmlformats.org/officeDocument/2006/relationships" id="259" r:id="R3ac9cf3401304528"/>
    <p:sldId xmlns:r="http://schemas.openxmlformats.org/officeDocument/2006/relationships" id="260" r:id="R2af57fb4ae474460"/>
    <p:sldId xmlns:r="http://schemas.openxmlformats.org/officeDocument/2006/relationships" id="261" r:id="Ra084a27513254ac3"/>
    <p:sldId xmlns:r="http://schemas.openxmlformats.org/officeDocument/2006/relationships" id="262" r:id="Ra7931a1a8b684dd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19d5f0248514a27" /><Relationship Type="http://schemas.openxmlformats.org/officeDocument/2006/relationships/slide" Target="/ppt/slides/slide1.xml" Id="Rea116e17f22a41df" /><Relationship Type="http://schemas.openxmlformats.org/officeDocument/2006/relationships/slide" Target="/ppt/slides/slide2.xml" Id="Rdbbc8305ffbd4ac1" /><Relationship Type="http://schemas.openxmlformats.org/officeDocument/2006/relationships/slide" Target="/ppt/slides/slide3.xml" Id="R2caaee53b27b4169" /><Relationship Type="http://schemas.openxmlformats.org/officeDocument/2006/relationships/slide" Target="/ppt/slides/slide4.xml" Id="R3ac9cf3401304528" /><Relationship Type="http://schemas.openxmlformats.org/officeDocument/2006/relationships/slide" Target="/ppt/slides/slide5.xml" Id="R2af57fb4ae474460" /><Relationship Type="http://schemas.openxmlformats.org/officeDocument/2006/relationships/slide" Target="/ppt/slides/slide6.xml" Id="Ra084a27513254ac3" /><Relationship Type="http://schemas.openxmlformats.org/officeDocument/2006/relationships/slide" Target="/ppt/slides/slide7.xml" Id="Ra7931a1a8b684dd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4c8ef76c59a498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dfa839300b4125" /><Relationship Type="http://schemas.openxmlformats.org/officeDocument/2006/relationships/theme" Target="/ppt/slideMasters/theme/theme1.xml" Id="Rb1fca5fe3c8e445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1dfa839300b412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83bb47cfc8461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b16859a7e3467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cd996b53664ac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6620f1f857405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31f9e0e86e4a6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3d82911a70436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1ba4a6aeea463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TELENOR NETWORKS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TELENOR NETWORKS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TELENOR NETWORKS HOLDING AS ble etablert [år] og holder til i Fornebu.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TELENOR NETWORKS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TELENOR NETWORKS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TELENOR NETWORKS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−491 000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779 885 000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76 536 151 000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77 767 666 000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TELENOR NETWORKS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TELENOR ASA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TELENOR NETWORKS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Snarøyveien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1360 Fornebu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81 07 70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983 939 724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TELENOR NETWORKS HOLDING AS</a:t>
            </a:r>
          </a:p>
        </p:txBody>
      </p:sp>
    </p:spTree>
  </p:cSld>
  <p:clrMapOvr>
    <a:masterClrMapping xmlns:a="http://schemas.openxmlformats.org/drawingml/2006/main"/>
  </p:clrMapOvr>
</p:sld>
</file>