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29a2737aae41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dd6b94208843e7"/>
  </p:sldMasterIdLst>
  <p:sldIdLst>
    <p:sldId xmlns:r="http://schemas.openxmlformats.org/officeDocument/2006/relationships" id="256" r:id="R47cf3888eb6847f0"/>
    <p:sldId xmlns:r="http://schemas.openxmlformats.org/officeDocument/2006/relationships" id="257" r:id="R7e70faf3c3954d4a"/>
    <p:sldId xmlns:r="http://schemas.openxmlformats.org/officeDocument/2006/relationships" id="258" r:id="R1b2ea5729d4c427b"/>
    <p:sldId xmlns:r="http://schemas.openxmlformats.org/officeDocument/2006/relationships" id="259" r:id="R906dd9c6b9774037"/>
    <p:sldId xmlns:r="http://schemas.openxmlformats.org/officeDocument/2006/relationships" id="260" r:id="Rf07161f7506043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dd6b94208843e7" /><Relationship Type="http://schemas.openxmlformats.org/officeDocument/2006/relationships/slide" Target="/ppt/slides/slide1.xml" Id="R47cf3888eb6847f0" /><Relationship Type="http://schemas.openxmlformats.org/officeDocument/2006/relationships/slide" Target="/ppt/slides/slide2.xml" Id="R7e70faf3c3954d4a" /><Relationship Type="http://schemas.openxmlformats.org/officeDocument/2006/relationships/slide" Target="/ppt/slides/slide3.xml" Id="R1b2ea5729d4c427b" /><Relationship Type="http://schemas.openxmlformats.org/officeDocument/2006/relationships/slide" Target="/ppt/slides/slide4.xml" Id="R906dd9c6b9774037" /><Relationship Type="http://schemas.openxmlformats.org/officeDocument/2006/relationships/slide" Target="/ppt/slides/slide5.xml" Id="Rf07161f7506043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7ccd5c2fca42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cba4079c24f14" /><Relationship Type="http://schemas.openxmlformats.org/officeDocument/2006/relationships/theme" Target="/ppt/slideMasters/theme/theme1.xml" Id="R4800c20267c347b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acba4079c24f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2b2db9d7042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5367da0df46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6042c780d44d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90ba3b55d241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fd45b11a348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COMPANY SOLUTIONS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COMPANY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COMPANY SOLUTIONS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COMPANY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COMPANY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COMPANY SOLUTIONS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983 944 949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COMPANY SOLUTIONS AS</a:t>
            </a:r>
          </a:p>
        </p:txBody>
      </p:sp>
    </p:spTree>
  </p:cSld>
  <p:clrMapOvr>
    <a:masterClrMapping xmlns:a="http://schemas.openxmlformats.org/drawingml/2006/main"/>
  </p:clrMapOvr>
</p:sld>
</file>