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03614d57341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ebf53b83c4e54"/>
  </p:sldMasterIdLst>
  <p:sldIdLst>
    <p:sldId xmlns:r="http://schemas.openxmlformats.org/officeDocument/2006/relationships" id="256" r:id="R4a7e7bcbd36d44ea"/>
    <p:sldId xmlns:r="http://schemas.openxmlformats.org/officeDocument/2006/relationships" id="257" r:id="Rcb0ef65aa61f4196"/>
    <p:sldId xmlns:r="http://schemas.openxmlformats.org/officeDocument/2006/relationships" id="258" r:id="Rd034a1f9287c4332"/>
    <p:sldId xmlns:r="http://schemas.openxmlformats.org/officeDocument/2006/relationships" id="259" r:id="Rc2ef70056b2242e1"/>
    <p:sldId xmlns:r="http://schemas.openxmlformats.org/officeDocument/2006/relationships" id="260" r:id="R55bcd8b61f5748c2"/>
    <p:sldId xmlns:r="http://schemas.openxmlformats.org/officeDocument/2006/relationships" id="261" r:id="R09d81c8a87484d77"/>
    <p:sldId xmlns:r="http://schemas.openxmlformats.org/officeDocument/2006/relationships" id="262" r:id="R81037e5d674a49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ebf53b83c4e54" /><Relationship Type="http://schemas.openxmlformats.org/officeDocument/2006/relationships/slide" Target="/ppt/slides/slide1.xml" Id="R4a7e7bcbd36d44ea" /><Relationship Type="http://schemas.openxmlformats.org/officeDocument/2006/relationships/slide" Target="/ppt/slides/slide2.xml" Id="Rcb0ef65aa61f4196" /><Relationship Type="http://schemas.openxmlformats.org/officeDocument/2006/relationships/slide" Target="/ppt/slides/slide3.xml" Id="Rd034a1f9287c4332" /><Relationship Type="http://schemas.openxmlformats.org/officeDocument/2006/relationships/slide" Target="/ppt/slides/slide4.xml" Id="Rc2ef70056b2242e1" /><Relationship Type="http://schemas.openxmlformats.org/officeDocument/2006/relationships/slide" Target="/ppt/slides/slide5.xml" Id="R55bcd8b61f5748c2" /><Relationship Type="http://schemas.openxmlformats.org/officeDocument/2006/relationships/slide" Target="/ppt/slides/slide6.xml" Id="R09d81c8a87484d77" /><Relationship Type="http://schemas.openxmlformats.org/officeDocument/2006/relationships/slide" Target="/ppt/slides/slide7.xml" Id="R81037e5d674a49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00b97b6dd4b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2b3fe1df4ffc" /><Relationship Type="http://schemas.openxmlformats.org/officeDocument/2006/relationships/theme" Target="/ppt/slideMasters/theme/theme1.xml" Id="Re11da1c3272d44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92b3fe1df4f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43dcb9d99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c8e43d93a44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e743339f14e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70722db4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87279cbb8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50a8330c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881725657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14 663 202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16 942 352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Even Guttormsen, Solhauggata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even@guttormsen.net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983 946 046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 AS</a:t>
            </a:r>
          </a:p>
        </p:txBody>
      </p:sp>
    </p:spTree>
  </p:cSld>
  <p:clrMapOvr>
    <a:masterClrMapping xmlns:a="http://schemas.openxmlformats.org/drawingml/2006/main"/>
  </p:clrMapOvr>
</p:sld>
</file>