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180ef342b04e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5a240f18294128"/>
  </p:sldMasterIdLst>
  <p:sldIdLst>
    <p:sldId xmlns:r="http://schemas.openxmlformats.org/officeDocument/2006/relationships" id="256" r:id="Rc690d04ce05a4b52"/>
    <p:sldId xmlns:r="http://schemas.openxmlformats.org/officeDocument/2006/relationships" id="257" r:id="R58eddaf9e51d4dea"/>
    <p:sldId xmlns:r="http://schemas.openxmlformats.org/officeDocument/2006/relationships" id="258" r:id="R0ddd003808f145e5"/>
    <p:sldId xmlns:r="http://schemas.openxmlformats.org/officeDocument/2006/relationships" id="259" r:id="R138138ee26a24bb5"/>
    <p:sldId xmlns:r="http://schemas.openxmlformats.org/officeDocument/2006/relationships" id="260" r:id="R0f49298638f74ab1"/>
    <p:sldId xmlns:r="http://schemas.openxmlformats.org/officeDocument/2006/relationships" id="261" r:id="Rea6213a8e74d47f5"/>
    <p:sldId xmlns:r="http://schemas.openxmlformats.org/officeDocument/2006/relationships" id="262" r:id="Rd53fe821181e46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a240f18294128" /><Relationship Type="http://schemas.openxmlformats.org/officeDocument/2006/relationships/slide" Target="/ppt/slides/slide1.xml" Id="Rc690d04ce05a4b52" /><Relationship Type="http://schemas.openxmlformats.org/officeDocument/2006/relationships/slide" Target="/ppt/slides/slide2.xml" Id="R58eddaf9e51d4dea" /><Relationship Type="http://schemas.openxmlformats.org/officeDocument/2006/relationships/slide" Target="/ppt/slides/slide3.xml" Id="R0ddd003808f145e5" /><Relationship Type="http://schemas.openxmlformats.org/officeDocument/2006/relationships/slide" Target="/ppt/slides/slide4.xml" Id="R138138ee26a24bb5" /><Relationship Type="http://schemas.openxmlformats.org/officeDocument/2006/relationships/slide" Target="/ppt/slides/slide5.xml" Id="R0f49298638f74ab1" /><Relationship Type="http://schemas.openxmlformats.org/officeDocument/2006/relationships/slide" Target="/ppt/slides/slide6.xml" Id="Rea6213a8e74d47f5" /><Relationship Type="http://schemas.openxmlformats.org/officeDocument/2006/relationships/slide" Target="/ppt/slides/slide7.xml" Id="Rd53fe821181e46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8c2e4825b4d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b4df25db04691" /><Relationship Type="http://schemas.openxmlformats.org/officeDocument/2006/relationships/theme" Target="/ppt/slideMasters/theme/theme1.xml" Id="R97620b02839541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db4df25db046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6f6843ab944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93448278c44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f33d1239b46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dbbb2727748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b54aec569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9431bdf534c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45442c88944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SCANACCOUNT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SCANACCOUNT AS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4 298 191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829 936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 IDAR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 HERMAN OLAV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GULLHAUG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KRINO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BERGER GÅRD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Kontorpark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post@scanaccount.no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983 950 051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