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34b1728b4de4dd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4ecf52755e4c36"/>
  </p:sldMasterIdLst>
  <p:sldIdLst>
    <p:sldId xmlns:r="http://schemas.openxmlformats.org/officeDocument/2006/relationships" id="256" r:id="R9b6639c782d5472f"/>
    <p:sldId xmlns:r="http://schemas.openxmlformats.org/officeDocument/2006/relationships" id="257" r:id="Rcd08a9e136614eb1"/>
    <p:sldId xmlns:r="http://schemas.openxmlformats.org/officeDocument/2006/relationships" id="258" r:id="Rf7cba164a9ea4f0f"/>
    <p:sldId xmlns:r="http://schemas.openxmlformats.org/officeDocument/2006/relationships" id="259" r:id="Rc716db5a05e74b59"/>
    <p:sldId xmlns:r="http://schemas.openxmlformats.org/officeDocument/2006/relationships" id="260" r:id="R995c4b828a534a1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4ecf52755e4c36" /><Relationship Type="http://schemas.openxmlformats.org/officeDocument/2006/relationships/slide" Target="/ppt/slides/slide1.xml" Id="R9b6639c782d5472f" /><Relationship Type="http://schemas.openxmlformats.org/officeDocument/2006/relationships/slide" Target="/ppt/slides/slide2.xml" Id="Rcd08a9e136614eb1" /><Relationship Type="http://schemas.openxmlformats.org/officeDocument/2006/relationships/slide" Target="/ppt/slides/slide3.xml" Id="Rf7cba164a9ea4f0f" /><Relationship Type="http://schemas.openxmlformats.org/officeDocument/2006/relationships/slide" Target="/ppt/slides/slide4.xml" Id="Rc716db5a05e74b59" /><Relationship Type="http://schemas.openxmlformats.org/officeDocument/2006/relationships/slide" Target="/ppt/slides/slide5.xml" Id="R995c4b828a534a1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dd58fa6762472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c08ef9e9f14684" /><Relationship Type="http://schemas.openxmlformats.org/officeDocument/2006/relationships/theme" Target="/ppt/slideMasters/theme/theme1.xml" Id="Rc3977378b7eb471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ec08ef9e9f1468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75f678e71c475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4020bbe0b4465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ee2be997e54d1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7d6635588a04a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f21eb35c3e495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ARVE RØNNING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RØNNING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ARVE RØNNING ble etablert [år] og holder til i Borøy.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RØNNING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RØNNING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RØNNING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Borøykilveien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4916 Borøy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16 78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983 979 521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ARVE RØNNING</a:t>
            </a:r>
          </a:p>
        </p:txBody>
      </p:sp>
    </p:spTree>
  </p:cSld>
  <p:clrMapOvr>
    <a:masterClrMapping xmlns:a="http://schemas.openxmlformats.org/drawingml/2006/main"/>
  </p:clrMapOvr>
</p:sld>
</file>