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b842fc7e9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9699a4f2e4ab4"/>
  </p:sldMasterIdLst>
  <p:sldIdLst>
    <p:sldId xmlns:r="http://schemas.openxmlformats.org/officeDocument/2006/relationships" id="256" r:id="R6620671941ca47d5"/>
    <p:sldId xmlns:r="http://schemas.openxmlformats.org/officeDocument/2006/relationships" id="257" r:id="R2de30e6d2bf744e8"/>
    <p:sldId xmlns:r="http://schemas.openxmlformats.org/officeDocument/2006/relationships" id="258" r:id="R3387eb425b1d43ee"/>
    <p:sldId xmlns:r="http://schemas.openxmlformats.org/officeDocument/2006/relationships" id="259" r:id="R6710eceb065b48c2"/>
    <p:sldId xmlns:r="http://schemas.openxmlformats.org/officeDocument/2006/relationships" id="260" r:id="R61cae7a9e592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9699a4f2e4ab4" /><Relationship Type="http://schemas.openxmlformats.org/officeDocument/2006/relationships/slide" Target="/ppt/slides/slide1.xml" Id="R6620671941ca47d5" /><Relationship Type="http://schemas.openxmlformats.org/officeDocument/2006/relationships/slide" Target="/ppt/slides/slide2.xml" Id="R2de30e6d2bf744e8" /><Relationship Type="http://schemas.openxmlformats.org/officeDocument/2006/relationships/slide" Target="/ppt/slides/slide3.xml" Id="R3387eb425b1d43ee" /><Relationship Type="http://schemas.openxmlformats.org/officeDocument/2006/relationships/slide" Target="/ppt/slides/slide4.xml" Id="R6710eceb065b48c2" /><Relationship Type="http://schemas.openxmlformats.org/officeDocument/2006/relationships/slide" Target="/ppt/slides/slide5.xml" Id="R61cae7a9e592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803840afe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91caf5ff04c29" /><Relationship Type="http://schemas.openxmlformats.org/officeDocument/2006/relationships/theme" Target="/ppt/slideMasters/theme/theme1.xml" Id="Rcef21332379b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91caf5ff0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d59d874bb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d0721c3e8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25d8e2705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ec83429d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4d95080ca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