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909964a4d44e1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78bc3b3c42a483f"/>
  </p:sldMasterIdLst>
  <p:sldIdLst>
    <p:sldId xmlns:r="http://schemas.openxmlformats.org/officeDocument/2006/relationships" id="256" r:id="R9f43275d64794b3c"/>
    <p:sldId xmlns:r="http://schemas.openxmlformats.org/officeDocument/2006/relationships" id="257" r:id="R3f2bc78da95d48f4"/>
    <p:sldId xmlns:r="http://schemas.openxmlformats.org/officeDocument/2006/relationships" id="258" r:id="Rc5dec06ef6dc42e8"/>
    <p:sldId xmlns:r="http://schemas.openxmlformats.org/officeDocument/2006/relationships" id="259" r:id="R7af5ce954ac34863"/>
    <p:sldId xmlns:r="http://schemas.openxmlformats.org/officeDocument/2006/relationships" id="260" r:id="R1107e77f5d294b24"/>
    <p:sldId xmlns:r="http://schemas.openxmlformats.org/officeDocument/2006/relationships" id="261" r:id="R37b41c4e3aea410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8bc3b3c42a483f" /><Relationship Type="http://schemas.openxmlformats.org/officeDocument/2006/relationships/slide" Target="/ppt/slides/slide1.xml" Id="R9f43275d64794b3c" /><Relationship Type="http://schemas.openxmlformats.org/officeDocument/2006/relationships/slide" Target="/ppt/slides/slide2.xml" Id="R3f2bc78da95d48f4" /><Relationship Type="http://schemas.openxmlformats.org/officeDocument/2006/relationships/slide" Target="/ppt/slides/slide3.xml" Id="Rc5dec06ef6dc42e8" /><Relationship Type="http://schemas.openxmlformats.org/officeDocument/2006/relationships/slide" Target="/ppt/slides/slide4.xml" Id="R7af5ce954ac34863" /><Relationship Type="http://schemas.openxmlformats.org/officeDocument/2006/relationships/slide" Target="/ppt/slides/slide5.xml" Id="R1107e77f5d294b24" /><Relationship Type="http://schemas.openxmlformats.org/officeDocument/2006/relationships/slide" Target="/ppt/slides/slide6.xml" Id="R37b41c4e3aea410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f856fc69414b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6293712b14f78" /><Relationship Type="http://schemas.openxmlformats.org/officeDocument/2006/relationships/theme" Target="/ppt/slideMasters/theme/theme1.xml" Id="R6dd8e6eb523c427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c16293712b14f7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f764a6e6864c0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ca307da52443a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2705d8cbd743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43c9ffab9941e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21d9b6dd64f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35d306928c47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ENGEBRÅTEN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ENGEBRÅTEN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THORVALDSEN TROND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WESTENG KARI-ANNE AKRE  –  30,0 %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ENGEBRÅTEN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983 987 362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ENGEBRÅTEN AS</a:t>
            </a:r>
          </a:p>
        </p:txBody>
      </p:sp>
    </p:spTree>
  </p:cSld>
  <p:clrMapOvr>
    <a:masterClrMapping xmlns:a="http://schemas.openxmlformats.org/drawingml/2006/main"/>
  </p:clrMapOvr>
</p:sld>
</file>