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bccacf403c48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2d595032e04e69"/>
  </p:sldMasterIdLst>
  <p:sldIdLst>
    <p:sldId xmlns:r="http://schemas.openxmlformats.org/officeDocument/2006/relationships" id="256" r:id="R2cf3566a63c94bcd"/>
    <p:sldId xmlns:r="http://schemas.openxmlformats.org/officeDocument/2006/relationships" id="257" r:id="R21781ef2d09b408b"/>
    <p:sldId xmlns:r="http://schemas.openxmlformats.org/officeDocument/2006/relationships" id="258" r:id="R39dab423029d448b"/>
    <p:sldId xmlns:r="http://schemas.openxmlformats.org/officeDocument/2006/relationships" id="259" r:id="Rc130fddcc0ea48c9"/>
    <p:sldId xmlns:r="http://schemas.openxmlformats.org/officeDocument/2006/relationships" id="260" r:id="Re835aceb5fe749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d595032e04e69" /><Relationship Type="http://schemas.openxmlformats.org/officeDocument/2006/relationships/slide" Target="/ppt/slides/slide1.xml" Id="R2cf3566a63c94bcd" /><Relationship Type="http://schemas.openxmlformats.org/officeDocument/2006/relationships/slide" Target="/ppt/slides/slide2.xml" Id="R21781ef2d09b408b" /><Relationship Type="http://schemas.openxmlformats.org/officeDocument/2006/relationships/slide" Target="/ppt/slides/slide3.xml" Id="R39dab423029d448b" /><Relationship Type="http://schemas.openxmlformats.org/officeDocument/2006/relationships/slide" Target="/ppt/slides/slide4.xml" Id="Rc130fddcc0ea48c9" /><Relationship Type="http://schemas.openxmlformats.org/officeDocument/2006/relationships/slide" Target="/ppt/slides/slide5.xml" Id="Re835aceb5fe749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7c020b1efe4b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e2ad9df9e4595" /><Relationship Type="http://schemas.openxmlformats.org/officeDocument/2006/relationships/theme" Target="/ppt/slideMasters/theme/theme1.xml" Id="R8e60229a714d46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3e2ad9df9e45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d9e33e71c48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c9c9ca390a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071bae4a1748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8d642e84f4e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2023d367c48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OG ROGALAND SKIKRETS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OG ROGALAND SKIKRETS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OG ROGALAND SKIKRETS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OG ROGALAND SKIKRETS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OG ROGALAND SKIKRETS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OG ROGALAND SKIKRETS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Idrettspark Sør Amfi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06 08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ars@skiforbundet.no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www.skiforbundet.no/ars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983 987 613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OG ROGALAND SKIKRETS</a:t>
            </a:r>
          </a:p>
        </p:txBody>
      </p:sp>
    </p:spTree>
  </p:cSld>
  <p:clrMapOvr>
    <a:masterClrMapping xmlns:a="http://schemas.openxmlformats.org/drawingml/2006/main"/>
  </p:clrMapOvr>
</p:sld>
</file>