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a90a202e12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733e03b6a47cf"/>
  </p:sldMasterIdLst>
  <p:sldIdLst>
    <p:sldId xmlns:r="http://schemas.openxmlformats.org/officeDocument/2006/relationships" id="256" r:id="Rf5ddeee78f2d4d5e"/>
    <p:sldId xmlns:r="http://schemas.openxmlformats.org/officeDocument/2006/relationships" id="257" r:id="R692a4b0ef4f64ea8"/>
    <p:sldId xmlns:r="http://schemas.openxmlformats.org/officeDocument/2006/relationships" id="258" r:id="R61b97ccdea0c45da"/>
    <p:sldId xmlns:r="http://schemas.openxmlformats.org/officeDocument/2006/relationships" id="259" r:id="R34d30cb407ea4784"/>
    <p:sldId xmlns:r="http://schemas.openxmlformats.org/officeDocument/2006/relationships" id="260" r:id="Ra8e0c752dd864149"/>
    <p:sldId xmlns:r="http://schemas.openxmlformats.org/officeDocument/2006/relationships" id="261" r:id="Raeffccde245c4599"/>
    <p:sldId xmlns:r="http://schemas.openxmlformats.org/officeDocument/2006/relationships" id="262" r:id="R10466259f979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733e03b6a47cf" /><Relationship Type="http://schemas.openxmlformats.org/officeDocument/2006/relationships/slide" Target="/ppt/slides/slide1.xml" Id="Rf5ddeee78f2d4d5e" /><Relationship Type="http://schemas.openxmlformats.org/officeDocument/2006/relationships/slide" Target="/ppt/slides/slide2.xml" Id="R692a4b0ef4f64ea8" /><Relationship Type="http://schemas.openxmlformats.org/officeDocument/2006/relationships/slide" Target="/ppt/slides/slide3.xml" Id="R61b97ccdea0c45da" /><Relationship Type="http://schemas.openxmlformats.org/officeDocument/2006/relationships/slide" Target="/ppt/slides/slide4.xml" Id="R34d30cb407ea4784" /><Relationship Type="http://schemas.openxmlformats.org/officeDocument/2006/relationships/slide" Target="/ppt/slides/slide5.xml" Id="Ra8e0c752dd864149" /><Relationship Type="http://schemas.openxmlformats.org/officeDocument/2006/relationships/slide" Target="/ppt/slides/slide6.xml" Id="Raeffccde245c4599" /><Relationship Type="http://schemas.openxmlformats.org/officeDocument/2006/relationships/slide" Target="/ppt/slides/slide7.xml" Id="R10466259f979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2a5a55934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6ee11cad8484c" /><Relationship Type="http://schemas.openxmlformats.org/officeDocument/2006/relationships/theme" Target="/ppt/slideMasters/theme/theme1.xml" Id="R4ee75017454e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6ee11cad848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e249700c942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f2896fa034c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7d3770273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f7e5912c3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16144997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37810b24144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f1da688ae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BILSENTER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11 238 844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763 667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4 739 383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TORNES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LID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HJERTAKER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33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BILSENTER AS</a:t>
            </a:r>
          </a:p>
        </p:txBody>
      </p:sp>
    </p:spTree>
  </p:cSld>
  <p:clrMapOvr>
    <a:masterClrMapping xmlns:a="http://schemas.openxmlformats.org/drawingml/2006/main"/>
  </p:clrMapOvr>
</p:sld>
</file>