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746531926044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a1ec9ee7d14059"/>
  </p:sldMasterIdLst>
  <p:sldIdLst>
    <p:sldId xmlns:r="http://schemas.openxmlformats.org/officeDocument/2006/relationships" id="256" r:id="Re6d20e5b6af94de8"/>
    <p:sldId xmlns:r="http://schemas.openxmlformats.org/officeDocument/2006/relationships" id="257" r:id="R124e374eec0d4df6"/>
    <p:sldId xmlns:r="http://schemas.openxmlformats.org/officeDocument/2006/relationships" id="258" r:id="Rd1bafdb43a004ee4"/>
    <p:sldId xmlns:r="http://schemas.openxmlformats.org/officeDocument/2006/relationships" id="259" r:id="R15f1cfcc64b1422b"/>
    <p:sldId xmlns:r="http://schemas.openxmlformats.org/officeDocument/2006/relationships" id="260" r:id="R535291f8008d40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a1ec9ee7d14059" /><Relationship Type="http://schemas.openxmlformats.org/officeDocument/2006/relationships/slide" Target="/ppt/slides/slide1.xml" Id="Re6d20e5b6af94de8" /><Relationship Type="http://schemas.openxmlformats.org/officeDocument/2006/relationships/slide" Target="/ppt/slides/slide2.xml" Id="R124e374eec0d4df6" /><Relationship Type="http://schemas.openxmlformats.org/officeDocument/2006/relationships/slide" Target="/ppt/slides/slide3.xml" Id="Rd1bafdb43a004ee4" /><Relationship Type="http://schemas.openxmlformats.org/officeDocument/2006/relationships/slide" Target="/ppt/slides/slide4.xml" Id="R15f1cfcc64b1422b" /><Relationship Type="http://schemas.openxmlformats.org/officeDocument/2006/relationships/slide" Target="/ppt/slides/slide5.xml" Id="R535291f8008d40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a14bc6940244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3fc60e8e04d17" /><Relationship Type="http://schemas.openxmlformats.org/officeDocument/2006/relationships/theme" Target="/ppt/slideMasters/theme/theme1.xml" Id="R0132012b45c14c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23fc60e8e04d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a1fac356846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793b5976b42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46a4bfdff44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a171349514f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a1c86e78346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MARKEDSKONSERN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MARKEDSKONSERN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984 014 813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