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7dcd3e582246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c16fff52994bd5"/>
  </p:sldMasterIdLst>
  <p:sldIdLst>
    <p:sldId xmlns:r="http://schemas.openxmlformats.org/officeDocument/2006/relationships" id="256" r:id="R839d3ce67f4a4fe6"/>
    <p:sldId xmlns:r="http://schemas.openxmlformats.org/officeDocument/2006/relationships" id="257" r:id="R25d263fa10324631"/>
    <p:sldId xmlns:r="http://schemas.openxmlformats.org/officeDocument/2006/relationships" id="258" r:id="Rf7b8d4cbbb1a4c3b"/>
    <p:sldId xmlns:r="http://schemas.openxmlformats.org/officeDocument/2006/relationships" id="259" r:id="R8ff3a86ee08d4c3e"/>
    <p:sldId xmlns:r="http://schemas.openxmlformats.org/officeDocument/2006/relationships" id="260" r:id="R9e76390f4f83477b"/>
    <p:sldId xmlns:r="http://schemas.openxmlformats.org/officeDocument/2006/relationships" id="261" r:id="Ra2158d472a324fd4"/>
    <p:sldId xmlns:r="http://schemas.openxmlformats.org/officeDocument/2006/relationships" id="262" r:id="R9232fde5f0584d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c16fff52994bd5" /><Relationship Type="http://schemas.openxmlformats.org/officeDocument/2006/relationships/slide" Target="/ppt/slides/slide1.xml" Id="R839d3ce67f4a4fe6" /><Relationship Type="http://schemas.openxmlformats.org/officeDocument/2006/relationships/slide" Target="/ppt/slides/slide2.xml" Id="R25d263fa10324631" /><Relationship Type="http://schemas.openxmlformats.org/officeDocument/2006/relationships/slide" Target="/ppt/slides/slide3.xml" Id="Rf7b8d4cbbb1a4c3b" /><Relationship Type="http://schemas.openxmlformats.org/officeDocument/2006/relationships/slide" Target="/ppt/slides/slide4.xml" Id="R8ff3a86ee08d4c3e" /><Relationship Type="http://schemas.openxmlformats.org/officeDocument/2006/relationships/slide" Target="/ppt/slides/slide5.xml" Id="R9e76390f4f83477b" /><Relationship Type="http://schemas.openxmlformats.org/officeDocument/2006/relationships/slide" Target="/ppt/slides/slide6.xml" Id="Ra2158d472a324fd4" /><Relationship Type="http://schemas.openxmlformats.org/officeDocument/2006/relationships/slide" Target="/ppt/slides/slide7.xml" Id="R9232fde5f0584d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e4ad604df940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80045c9324960" /><Relationship Type="http://schemas.openxmlformats.org/officeDocument/2006/relationships/theme" Target="/ppt/slideMasters/theme/theme1.xml" Id="Rce75f8f9402a47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780045c93249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87392b6724d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e814d7d0244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398e68b4c4c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a74398d4943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1673473c74a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413a3e62f44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578d582ff43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TEIGEN INDUSTRITEKNIKK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TEIGEN INDUSTRITEKNIKK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TEIGEN INDUSTRITEKNIKK AS ble etablert [år] og holder til i Øvre Årdal.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TEIGEN INDUSTRITEKNIKK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TEIGEN INDUSTRITEKNIKK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TEIGEN INDUSTRITEKNIKK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1 246 460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147 072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−69 843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−2 400 633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581 769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TEIGEN INDUSTRITEKNIKK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KENNETH TEIGEN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INGVAR TEIGEN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TEIGEN INDUSTRITEKNIKK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Årdalsvegen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6884 Øvre Årdal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66 00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roy-k.teigen@tit.no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984 015 313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TEIGEN INDUSTRITEKNIKK AS</a:t>
            </a:r>
          </a:p>
        </p:txBody>
      </p:sp>
    </p:spTree>
  </p:cSld>
  <p:clrMapOvr>
    <a:masterClrMapping xmlns:a="http://schemas.openxmlformats.org/drawingml/2006/main"/>
  </p:clrMapOvr>
</p:sld>
</file>