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322d01c6cb42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733844b1e467d"/>
  </p:sldMasterIdLst>
  <p:sldIdLst>
    <p:sldId xmlns:r="http://schemas.openxmlformats.org/officeDocument/2006/relationships" id="256" r:id="R4c6ad358393c4689"/>
    <p:sldId xmlns:r="http://schemas.openxmlformats.org/officeDocument/2006/relationships" id="257" r:id="Ra0c0b5d8c8324974"/>
    <p:sldId xmlns:r="http://schemas.openxmlformats.org/officeDocument/2006/relationships" id="258" r:id="R775eb250510a43dc"/>
    <p:sldId xmlns:r="http://schemas.openxmlformats.org/officeDocument/2006/relationships" id="259" r:id="R219f603826a94500"/>
    <p:sldId xmlns:r="http://schemas.openxmlformats.org/officeDocument/2006/relationships" id="260" r:id="R778d24e4ea914252"/>
    <p:sldId xmlns:r="http://schemas.openxmlformats.org/officeDocument/2006/relationships" id="261" r:id="R6e490d60d6724eb5"/>
    <p:sldId xmlns:r="http://schemas.openxmlformats.org/officeDocument/2006/relationships" id="262" r:id="R26266ff1c42745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733844b1e467d" /><Relationship Type="http://schemas.openxmlformats.org/officeDocument/2006/relationships/slide" Target="/ppt/slides/slide1.xml" Id="R4c6ad358393c4689" /><Relationship Type="http://schemas.openxmlformats.org/officeDocument/2006/relationships/slide" Target="/ppt/slides/slide2.xml" Id="Ra0c0b5d8c8324974" /><Relationship Type="http://schemas.openxmlformats.org/officeDocument/2006/relationships/slide" Target="/ppt/slides/slide3.xml" Id="R775eb250510a43dc" /><Relationship Type="http://schemas.openxmlformats.org/officeDocument/2006/relationships/slide" Target="/ppt/slides/slide4.xml" Id="R219f603826a94500" /><Relationship Type="http://schemas.openxmlformats.org/officeDocument/2006/relationships/slide" Target="/ppt/slides/slide5.xml" Id="R778d24e4ea914252" /><Relationship Type="http://schemas.openxmlformats.org/officeDocument/2006/relationships/slide" Target="/ppt/slides/slide6.xml" Id="R6e490d60d6724eb5" /><Relationship Type="http://schemas.openxmlformats.org/officeDocument/2006/relationships/slide" Target="/ppt/slides/slide7.xml" Id="R26266ff1c42745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79cb2291344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01a6161b44d58" /><Relationship Type="http://schemas.openxmlformats.org/officeDocument/2006/relationships/theme" Target="/ppt/slideMasters/theme/theme1.xml" Id="Rdfb7b187e60f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01a6161b4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3cd91a128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a4a57695246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9c8e829f5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517c0fe8e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af64207346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427ed31924f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d9611b5845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WEFORM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WEFORM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493 372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HELGHEIM SLEMDAL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Bjerkåsveien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27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www.blaadesign.no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WEFORM AS</a:t>
            </a:r>
          </a:p>
        </p:txBody>
      </p:sp>
    </p:spTree>
  </p:cSld>
  <p:clrMapOvr>
    <a:masterClrMapping xmlns:a="http://schemas.openxmlformats.org/drawingml/2006/main"/>
  </p:clrMapOvr>
</p:sld>
</file>