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0b8f539d8242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a389e8e88943f0"/>
  </p:sldMasterIdLst>
  <p:sldIdLst>
    <p:sldId xmlns:r="http://schemas.openxmlformats.org/officeDocument/2006/relationships" id="256" r:id="R7c88137080fc4e8a"/>
    <p:sldId xmlns:r="http://schemas.openxmlformats.org/officeDocument/2006/relationships" id="257" r:id="Rba47bacadafe40bc"/>
    <p:sldId xmlns:r="http://schemas.openxmlformats.org/officeDocument/2006/relationships" id="258" r:id="R24f9a7215ca14767"/>
    <p:sldId xmlns:r="http://schemas.openxmlformats.org/officeDocument/2006/relationships" id="259" r:id="R3a9f982196d54289"/>
    <p:sldId xmlns:r="http://schemas.openxmlformats.org/officeDocument/2006/relationships" id="260" r:id="Rd437028ca6ed4e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a389e8e88943f0" /><Relationship Type="http://schemas.openxmlformats.org/officeDocument/2006/relationships/slide" Target="/ppt/slides/slide1.xml" Id="R7c88137080fc4e8a" /><Relationship Type="http://schemas.openxmlformats.org/officeDocument/2006/relationships/slide" Target="/ppt/slides/slide2.xml" Id="Rba47bacadafe40bc" /><Relationship Type="http://schemas.openxmlformats.org/officeDocument/2006/relationships/slide" Target="/ppt/slides/slide3.xml" Id="R24f9a7215ca14767" /><Relationship Type="http://schemas.openxmlformats.org/officeDocument/2006/relationships/slide" Target="/ppt/slides/slide4.xml" Id="R3a9f982196d54289" /><Relationship Type="http://schemas.openxmlformats.org/officeDocument/2006/relationships/slide" Target="/ppt/slides/slide5.xml" Id="Rd437028ca6ed4e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662a825bc24d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85785149b84408" /><Relationship Type="http://schemas.openxmlformats.org/officeDocument/2006/relationships/theme" Target="/ppt/slideMasters/theme/theme1.xml" Id="Re0685e1abf7143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85785149b844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aec25add84f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10c5e2f5f41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875da79c143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6936857e84a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94599cdfbe44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BIRGIT WENSTAD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BIRGIT WENSTAD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 WENSTAD ble etablert [år] og holder til i Flisa.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BIRGIT WENSTAD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BIRGIT WENSTAD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BIRGIT WENSTAD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Øysetvegen 115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2270 Flisa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42 09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birgit_wenstad@c2i.net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984 025 521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BIRGIT WENSTAD</a:t>
            </a:r>
          </a:p>
        </p:txBody>
      </p:sp>
    </p:spTree>
  </p:cSld>
  <p:clrMapOvr>
    <a:masterClrMapping xmlns:a="http://schemas.openxmlformats.org/drawingml/2006/main"/>
  </p:clrMapOvr>
</p:sld>
</file>