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9677ab7bf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2e5bfd7db4079"/>
  </p:sldMasterIdLst>
  <p:sldIdLst>
    <p:sldId xmlns:r="http://schemas.openxmlformats.org/officeDocument/2006/relationships" id="256" r:id="Rb3b90a67f1bd4237"/>
    <p:sldId xmlns:r="http://schemas.openxmlformats.org/officeDocument/2006/relationships" id="257" r:id="Raed0532a958a4415"/>
    <p:sldId xmlns:r="http://schemas.openxmlformats.org/officeDocument/2006/relationships" id="258" r:id="Rf6cf9fdc0d4c448c"/>
    <p:sldId xmlns:r="http://schemas.openxmlformats.org/officeDocument/2006/relationships" id="259" r:id="R9a10f4a305ab43ab"/>
    <p:sldId xmlns:r="http://schemas.openxmlformats.org/officeDocument/2006/relationships" id="260" r:id="Ra57723e805b141c6"/>
    <p:sldId xmlns:r="http://schemas.openxmlformats.org/officeDocument/2006/relationships" id="261" r:id="R7a8de7d26a0b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2e5bfd7db4079" /><Relationship Type="http://schemas.openxmlformats.org/officeDocument/2006/relationships/slide" Target="/ppt/slides/slide1.xml" Id="Rb3b90a67f1bd4237" /><Relationship Type="http://schemas.openxmlformats.org/officeDocument/2006/relationships/slide" Target="/ppt/slides/slide2.xml" Id="Raed0532a958a4415" /><Relationship Type="http://schemas.openxmlformats.org/officeDocument/2006/relationships/slide" Target="/ppt/slides/slide3.xml" Id="Rf6cf9fdc0d4c448c" /><Relationship Type="http://schemas.openxmlformats.org/officeDocument/2006/relationships/slide" Target="/ppt/slides/slide4.xml" Id="R9a10f4a305ab43ab" /><Relationship Type="http://schemas.openxmlformats.org/officeDocument/2006/relationships/slide" Target="/ppt/slides/slide5.xml" Id="Ra57723e805b141c6" /><Relationship Type="http://schemas.openxmlformats.org/officeDocument/2006/relationships/slide" Target="/ppt/slides/slide6.xml" Id="R7a8de7d26a0b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a1581d09c940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1161f069e433f" /><Relationship Type="http://schemas.openxmlformats.org/officeDocument/2006/relationships/theme" Target="/ppt/slideMasters/theme/theme1.xml" Id="Rb72f92930f5b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b1161f069e43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12c0e51d94e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85ca3a0e64a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6a4510f9b44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cab43c599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c2b1dd1c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624538ce94e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ARNEBERGS GJÆSTGIVERI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ARNEBERGS GJÆSTGIVERI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BERGLIHN ERIK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FURSET GRO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984 028 482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ARNEBERGS GJÆSTGIVERI AS</a:t>
            </a:r>
          </a:p>
        </p:txBody>
      </p:sp>
    </p:spTree>
  </p:cSld>
  <p:clrMapOvr>
    <a:masterClrMapping xmlns:a="http://schemas.openxmlformats.org/drawingml/2006/main"/>
  </p:clrMapOvr>
</p:sld>
</file>