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63a47d6a2f42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9d33ecbf9d4941"/>
  </p:sldMasterIdLst>
  <p:sldIdLst>
    <p:sldId xmlns:r="http://schemas.openxmlformats.org/officeDocument/2006/relationships" id="256" r:id="R143fbec322a04bcb"/>
    <p:sldId xmlns:r="http://schemas.openxmlformats.org/officeDocument/2006/relationships" id="257" r:id="Rbac2b486498a4538"/>
    <p:sldId xmlns:r="http://schemas.openxmlformats.org/officeDocument/2006/relationships" id="258" r:id="R516e4b7e802241ca"/>
    <p:sldId xmlns:r="http://schemas.openxmlformats.org/officeDocument/2006/relationships" id="259" r:id="R889dfc8677734d83"/>
    <p:sldId xmlns:r="http://schemas.openxmlformats.org/officeDocument/2006/relationships" id="260" r:id="R2fb18bc82de14bf9"/>
    <p:sldId xmlns:r="http://schemas.openxmlformats.org/officeDocument/2006/relationships" id="261" r:id="Re4354cd8c08f47ea"/>
    <p:sldId xmlns:r="http://schemas.openxmlformats.org/officeDocument/2006/relationships" id="262" r:id="Rbd5a684414364b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d33ecbf9d4941" /><Relationship Type="http://schemas.openxmlformats.org/officeDocument/2006/relationships/slide" Target="/ppt/slides/slide1.xml" Id="R143fbec322a04bcb" /><Relationship Type="http://schemas.openxmlformats.org/officeDocument/2006/relationships/slide" Target="/ppt/slides/slide2.xml" Id="Rbac2b486498a4538" /><Relationship Type="http://schemas.openxmlformats.org/officeDocument/2006/relationships/slide" Target="/ppt/slides/slide3.xml" Id="R516e4b7e802241ca" /><Relationship Type="http://schemas.openxmlformats.org/officeDocument/2006/relationships/slide" Target="/ppt/slides/slide4.xml" Id="R889dfc8677734d83" /><Relationship Type="http://schemas.openxmlformats.org/officeDocument/2006/relationships/slide" Target="/ppt/slides/slide5.xml" Id="R2fb18bc82de14bf9" /><Relationship Type="http://schemas.openxmlformats.org/officeDocument/2006/relationships/slide" Target="/ppt/slides/slide6.xml" Id="Re4354cd8c08f47ea" /><Relationship Type="http://schemas.openxmlformats.org/officeDocument/2006/relationships/slide" Target="/ppt/slides/slide7.xml" Id="Rbd5a684414364b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41da6d470247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86416558974050" /><Relationship Type="http://schemas.openxmlformats.org/officeDocument/2006/relationships/theme" Target="/ppt/slideMasters/theme/theme1.xml" Id="Ref460719a47f4c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864165589740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c7389086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8ee17ec4441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0d1adc800542d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3e7a5b7d747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7cf5b0deec45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3dca6058224ee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0016945c4e46a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COMFORT AKERSHUS RØR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COMFORT AKERSHUS RØR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20 087 519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742 438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393 608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6 002 988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13 743 369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GLENN RUNE MATHISEN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 FOSSUM AS  –  45,0 %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Adolph Tidemands gate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14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984 028 865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COMFORT AKERSHUS RØR AS</a:t>
            </a:r>
          </a:p>
        </p:txBody>
      </p:sp>
    </p:spTree>
  </p:cSld>
  <p:clrMapOvr>
    <a:masterClrMapping xmlns:a="http://schemas.openxmlformats.org/drawingml/2006/main"/>
  </p:clrMapOvr>
</p:sld>
</file>