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991372bc2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fe0d579774fc5"/>
  </p:sldMasterIdLst>
  <p:sldIdLst>
    <p:sldId xmlns:r="http://schemas.openxmlformats.org/officeDocument/2006/relationships" id="256" r:id="Rea8c90c98427452a"/>
    <p:sldId xmlns:r="http://schemas.openxmlformats.org/officeDocument/2006/relationships" id="257" r:id="R85c41ac0fe0148db"/>
    <p:sldId xmlns:r="http://schemas.openxmlformats.org/officeDocument/2006/relationships" id="258" r:id="R08a25ca192274403"/>
    <p:sldId xmlns:r="http://schemas.openxmlformats.org/officeDocument/2006/relationships" id="259" r:id="R7f6f7dddd25e4bce"/>
    <p:sldId xmlns:r="http://schemas.openxmlformats.org/officeDocument/2006/relationships" id="260" r:id="Reece96de27a34bd4"/>
    <p:sldId xmlns:r="http://schemas.openxmlformats.org/officeDocument/2006/relationships" id="261" r:id="Ra00a9eb40829483b"/>
    <p:sldId xmlns:r="http://schemas.openxmlformats.org/officeDocument/2006/relationships" id="262" r:id="Rf3badf608d40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fe0d579774fc5" /><Relationship Type="http://schemas.openxmlformats.org/officeDocument/2006/relationships/slide" Target="/ppt/slides/slide1.xml" Id="Rea8c90c98427452a" /><Relationship Type="http://schemas.openxmlformats.org/officeDocument/2006/relationships/slide" Target="/ppt/slides/slide2.xml" Id="R85c41ac0fe0148db" /><Relationship Type="http://schemas.openxmlformats.org/officeDocument/2006/relationships/slide" Target="/ppt/slides/slide3.xml" Id="R08a25ca192274403" /><Relationship Type="http://schemas.openxmlformats.org/officeDocument/2006/relationships/slide" Target="/ppt/slides/slide4.xml" Id="R7f6f7dddd25e4bce" /><Relationship Type="http://schemas.openxmlformats.org/officeDocument/2006/relationships/slide" Target="/ppt/slides/slide5.xml" Id="Reece96de27a34bd4" /><Relationship Type="http://schemas.openxmlformats.org/officeDocument/2006/relationships/slide" Target="/ppt/slides/slide6.xml" Id="Ra00a9eb40829483b" /><Relationship Type="http://schemas.openxmlformats.org/officeDocument/2006/relationships/slide" Target="/ppt/slides/slide7.xml" Id="Rf3badf608d40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4a17f7f3342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27bb6c4b543cc" /><Relationship Type="http://schemas.openxmlformats.org/officeDocument/2006/relationships/theme" Target="/ppt/slideMasters/theme/theme1.xml" Id="Rffde835e4da048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27bb6c4b543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6ac05c79b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484ce4ba1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3873b972d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d06323d94c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0fbf6dd8e42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3e250f843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c63a8bd34e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CONSULTING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CONSULTING GROUP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7 011 485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1 130 037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1 022 082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3 162 914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GIRAMAR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CONSULTING GROUP AS</a:t>
            </a:r>
          </a:p>
        </p:txBody>
      </p:sp>
    </p:spTree>
  </p:cSld>
  <p:clrMapOvr>
    <a:masterClrMapping xmlns:a="http://schemas.openxmlformats.org/drawingml/2006/main"/>
  </p:clrMapOvr>
</p:sld>
</file>