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06cde2079e41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b55ee8c003482f"/>
  </p:sldMasterIdLst>
  <p:sldIdLst>
    <p:sldId xmlns:r="http://schemas.openxmlformats.org/officeDocument/2006/relationships" id="256" r:id="Rb79ba089203a4e9c"/>
    <p:sldId xmlns:r="http://schemas.openxmlformats.org/officeDocument/2006/relationships" id="257" r:id="R7b2229bf01e1439f"/>
    <p:sldId xmlns:r="http://schemas.openxmlformats.org/officeDocument/2006/relationships" id="258" r:id="Re9d070e743bc4055"/>
    <p:sldId xmlns:r="http://schemas.openxmlformats.org/officeDocument/2006/relationships" id="259" r:id="Ra9ea77ecfafe46ac"/>
    <p:sldId xmlns:r="http://schemas.openxmlformats.org/officeDocument/2006/relationships" id="260" r:id="Rc10586d7c5134c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b55ee8c003482f" /><Relationship Type="http://schemas.openxmlformats.org/officeDocument/2006/relationships/slide" Target="/ppt/slides/slide1.xml" Id="Rb79ba089203a4e9c" /><Relationship Type="http://schemas.openxmlformats.org/officeDocument/2006/relationships/slide" Target="/ppt/slides/slide2.xml" Id="R7b2229bf01e1439f" /><Relationship Type="http://schemas.openxmlformats.org/officeDocument/2006/relationships/slide" Target="/ppt/slides/slide3.xml" Id="Re9d070e743bc4055" /><Relationship Type="http://schemas.openxmlformats.org/officeDocument/2006/relationships/slide" Target="/ppt/slides/slide4.xml" Id="Ra9ea77ecfafe46ac" /><Relationship Type="http://schemas.openxmlformats.org/officeDocument/2006/relationships/slide" Target="/ppt/slides/slide5.xml" Id="Rc10586d7c5134c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7ab9c9b1448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e6fcf328d4ed8" /><Relationship Type="http://schemas.openxmlformats.org/officeDocument/2006/relationships/theme" Target="/ppt/slideMasters/theme/theme1.xml" Id="R2ba2dc671f674c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0e6fcf328d4e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ec4d87fb94e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f12cf3d354c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278e03baf45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832e1e47e4c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65fb6cc454f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KANCO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984 029 608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KANCO AS</a:t>
            </a:r>
          </a:p>
        </p:txBody>
      </p:sp>
    </p:spTree>
  </p:cSld>
  <p:clrMapOvr>
    <a:masterClrMapping xmlns:a="http://schemas.openxmlformats.org/drawingml/2006/main"/>
  </p:clrMapOvr>
</p:sld>
</file>