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a5dadd2ed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0c6efbb5d4a92"/>
  </p:sldMasterIdLst>
  <p:sldIdLst>
    <p:sldId xmlns:r="http://schemas.openxmlformats.org/officeDocument/2006/relationships" id="256" r:id="R0a0960dab9cf4d92"/>
    <p:sldId xmlns:r="http://schemas.openxmlformats.org/officeDocument/2006/relationships" id="257" r:id="R5b10ad63d1cc47ca"/>
    <p:sldId xmlns:r="http://schemas.openxmlformats.org/officeDocument/2006/relationships" id="258" r:id="Raaddb316c9a64ff4"/>
    <p:sldId xmlns:r="http://schemas.openxmlformats.org/officeDocument/2006/relationships" id="259" r:id="Rd81e90d833a34d7b"/>
    <p:sldId xmlns:r="http://schemas.openxmlformats.org/officeDocument/2006/relationships" id="260" r:id="Rbe1923a1d8e34c8e"/>
    <p:sldId xmlns:r="http://schemas.openxmlformats.org/officeDocument/2006/relationships" id="261" r:id="Ra904972ebf554919"/>
    <p:sldId xmlns:r="http://schemas.openxmlformats.org/officeDocument/2006/relationships" id="262" r:id="Re01dc059bd14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0c6efbb5d4a92" /><Relationship Type="http://schemas.openxmlformats.org/officeDocument/2006/relationships/slide" Target="/ppt/slides/slide1.xml" Id="R0a0960dab9cf4d92" /><Relationship Type="http://schemas.openxmlformats.org/officeDocument/2006/relationships/slide" Target="/ppt/slides/slide2.xml" Id="R5b10ad63d1cc47ca" /><Relationship Type="http://schemas.openxmlformats.org/officeDocument/2006/relationships/slide" Target="/ppt/slides/slide3.xml" Id="Raaddb316c9a64ff4" /><Relationship Type="http://schemas.openxmlformats.org/officeDocument/2006/relationships/slide" Target="/ppt/slides/slide4.xml" Id="Rd81e90d833a34d7b" /><Relationship Type="http://schemas.openxmlformats.org/officeDocument/2006/relationships/slide" Target="/ppt/slides/slide5.xml" Id="Rbe1923a1d8e34c8e" /><Relationship Type="http://schemas.openxmlformats.org/officeDocument/2006/relationships/slide" Target="/ppt/slides/slide6.xml" Id="Ra904972ebf554919" /><Relationship Type="http://schemas.openxmlformats.org/officeDocument/2006/relationships/slide" Target="/ppt/slides/slide7.xml" Id="Re01dc059bd14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adee1f73e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6e704ffbb43c3" /><Relationship Type="http://schemas.openxmlformats.org/officeDocument/2006/relationships/theme" Target="/ppt/slideMasters/theme/theme1.xml" Id="R2eb82fd23693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6e704ffbb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feb4b32f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d9cd4c34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51aebafdb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e1c13640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ddb0163b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35dbac46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c4df96c3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BREEZE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BREEZE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63 601 251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6 801 623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−4 269 186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11 096 990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137 604 180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ERTSVIK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Bodøsjøveien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984 033 338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AS</a:t>
            </a:r>
          </a:p>
        </p:txBody>
      </p:sp>
    </p:spTree>
  </p:cSld>
  <p:clrMapOvr>
    <a:masterClrMapping xmlns:a="http://schemas.openxmlformats.org/drawingml/2006/main"/>
  </p:clrMapOvr>
</p:sld>
</file>