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802fcedf2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62ba4d6334ca7"/>
  </p:sldMasterIdLst>
  <p:sldIdLst>
    <p:sldId xmlns:r="http://schemas.openxmlformats.org/officeDocument/2006/relationships" id="256" r:id="R63d3eac8527840f8"/>
    <p:sldId xmlns:r="http://schemas.openxmlformats.org/officeDocument/2006/relationships" id="257" r:id="R3743177cef9f43d8"/>
    <p:sldId xmlns:r="http://schemas.openxmlformats.org/officeDocument/2006/relationships" id="258" r:id="Rb9e7b57d52f24d33"/>
    <p:sldId xmlns:r="http://schemas.openxmlformats.org/officeDocument/2006/relationships" id="259" r:id="Rfc21468250994c33"/>
    <p:sldId xmlns:r="http://schemas.openxmlformats.org/officeDocument/2006/relationships" id="260" r:id="R4fdd3c08c384454e"/>
    <p:sldId xmlns:r="http://schemas.openxmlformats.org/officeDocument/2006/relationships" id="261" r:id="R9caacbf512834040"/>
    <p:sldId xmlns:r="http://schemas.openxmlformats.org/officeDocument/2006/relationships" id="262" r:id="Rd7369016c8704d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62ba4d6334ca7" /><Relationship Type="http://schemas.openxmlformats.org/officeDocument/2006/relationships/slide" Target="/ppt/slides/slide1.xml" Id="R63d3eac8527840f8" /><Relationship Type="http://schemas.openxmlformats.org/officeDocument/2006/relationships/slide" Target="/ppt/slides/slide2.xml" Id="R3743177cef9f43d8" /><Relationship Type="http://schemas.openxmlformats.org/officeDocument/2006/relationships/slide" Target="/ppt/slides/slide3.xml" Id="Rb9e7b57d52f24d33" /><Relationship Type="http://schemas.openxmlformats.org/officeDocument/2006/relationships/slide" Target="/ppt/slides/slide4.xml" Id="Rfc21468250994c33" /><Relationship Type="http://schemas.openxmlformats.org/officeDocument/2006/relationships/slide" Target="/ppt/slides/slide5.xml" Id="R4fdd3c08c384454e" /><Relationship Type="http://schemas.openxmlformats.org/officeDocument/2006/relationships/slide" Target="/ppt/slides/slide6.xml" Id="R9caacbf512834040" /><Relationship Type="http://schemas.openxmlformats.org/officeDocument/2006/relationships/slide" Target="/ppt/slides/slide7.xml" Id="Rd7369016c8704d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dc626b6b8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1700c86c49a5" /><Relationship Type="http://schemas.openxmlformats.org/officeDocument/2006/relationships/theme" Target="/ppt/slideMasters/theme/theme1.xml" Id="R2a67de5d5e3247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c51700c86c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f1bd06904f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c8c9f5948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f4838f54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5f0b360ed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3a8ea0c5a4d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6131a201440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a849b3c8a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 EIENDOM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4 600 325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AUKLAND HOLDING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FLATHEIA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ELLEN CHRISTINE VIGEN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ANSGAR SKOGLUND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984 033 451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EIENDOM AS</a:t>
            </a:r>
          </a:p>
        </p:txBody>
      </p:sp>
    </p:spTree>
  </p:cSld>
  <p:clrMapOvr>
    <a:masterClrMapping xmlns:a="http://schemas.openxmlformats.org/drawingml/2006/main"/>
  </p:clrMapOvr>
</p:sld>
</file>