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672d88ea9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200d289894960"/>
  </p:sldMasterIdLst>
  <p:sldIdLst>
    <p:sldId xmlns:r="http://schemas.openxmlformats.org/officeDocument/2006/relationships" id="256" r:id="R55d30e82b9264324"/>
    <p:sldId xmlns:r="http://schemas.openxmlformats.org/officeDocument/2006/relationships" id="257" r:id="Rac4c57e8defd4ddd"/>
    <p:sldId xmlns:r="http://schemas.openxmlformats.org/officeDocument/2006/relationships" id="258" r:id="Rd1e04f412328478c"/>
    <p:sldId xmlns:r="http://schemas.openxmlformats.org/officeDocument/2006/relationships" id="259" r:id="R738b3e0978654ca3"/>
    <p:sldId xmlns:r="http://schemas.openxmlformats.org/officeDocument/2006/relationships" id="260" r:id="Reb17b2625947431a"/>
    <p:sldId xmlns:r="http://schemas.openxmlformats.org/officeDocument/2006/relationships" id="261" r:id="R9138e2422701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200d289894960" /><Relationship Type="http://schemas.openxmlformats.org/officeDocument/2006/relationships/slide" Target="/ppt/slides/slide1.xml" Id="R55d30e82b9264324" /><Relationship Type="http://schemas.openxmlformats.org/officeDocument/2006/relationships/slide" Target="/ppt/slides/slide2.xml" Id="Rac4c57e8defd4ddd" /><Relationship Type="http://schemas.openxmlformats.org/officeDocument/2006/relationships/slide" Target="/ppt/slides/slide3.xml" Id="Rd1e04f412328478c" /><Relationship Type="http://schemas.openxmlformats.org/officeDocument/2006/relationships/slide" Target="/ppt/slides/slide4.xml" Id="R738b3e0978654ca3" /><Relationship Type="http://schemas.openxmlformats.org/officeDocument/2006/relationships/slide" Target="/ppt/slides/slide5.xml" Id="Reb17b2625947431a" /><Relationship Type="http://schemas.openxmlformats.org/officeDocument/2006/relationships/slide" Target="/ppt/slides/slide6.xml" Id="R9138e2422701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f94de8764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4992a4fee46c3" /><Relationship Type="http://schemas.openxmlformats.org/officeDocument/2006/relationships/theme" Target="/ppt/slideMasters/theme/theme1.xml" Id="R5eadde868956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4992a4fee46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9a5f501c843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79d11d10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d92af089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5f77c763443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c22f9c7ff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0faf9b7d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v/Vidar Bøe, Gamle Bjørndalsvei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90 37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roy.hagen@yahoo.no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984 034 156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LØRENSKOG</a:t>
            </a:r>
          </a:p>
        </p:txBody>
      </p:sp>
    </p:spTree>
  </p:cSld>
  <p:clrMapOvr>
    <a:masterClrMapping xmlns:a="http://schemas.openxmlformats.org/drawingml/2006/main"/>
  </p:clrMapOvr>
</p:sld>
</file>