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deda32e4f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a7349feae456d"/>
  </p:sldMasterIdLst>
  <p:sldIdLst>
    <p:sldId xmlns:r="http://schemas.openxmlformats.org/officeDocument/2006/relationships" id="256" r:id="R00f2c87926b2482f"/>
    <p:sldId xmlns:r="http://schemas.openxmlformats.org/officeDocument/2006/relationships" id="257" r:id="R7d64aa79faca4c91"/>
    <p:sldId xmlns:r="http://schemas.openxmlformats.org/officeDocument/2006/relationships" id="258" r:id="R0ff27c4056864f71"/>
    <p:sldId xmlns:r="http://schemas.openxmlformats.org/officeDocument/2006/relationships" id="259" r:id="R3b0e36cc97fe4cc1"/>
    <p:sldId xmlns:r="http://schemas.openxmlformats.org/officeDocument/2006/relationships" id="260" r:id="R21ffa8e15a3e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a7349feae456d" /><Relationship Type="http://schemas.openxmlformats.org/officeDocument/2006/relationships/slide" Target="/ppt/slides/slide1.xml" Id="R00f2c87926b2482f" /><Relationship Type="http://schemas.openxmlformats.org/officeDocument/2006/relationships/slide" Target="/ppt/slides/slide2.xml" Id="R7d64aa79faca4c91" /><Relationship Type="http://schemas.openxmlformats.org/officeDocument/2006/relationships/slide" Target="/ppt/slides/slide3.xml" Id="R0ff27c4056864f71" /><Relationship Type="http://schemas.openxmlformats.org/officeDocument/2006/relationships/slide" Target="/ppt/slides/slide4.xml" Id="R3b0e36cc97fe4cc1" /><Relationship Type="http://schemas.openxmlformats.org/officeDocument/2006/relationships/slide" Target="/ppt/slides/slide5.xml" Id="R21ffa8e15a3e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4cddae3a4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c1621c26425c" /><Relationship Type="http://schemas.openxmlformats.org/officeDocument/2006/relationships/theme" Target="/ppt/slideMasters/theme/theme1.xml" Id="R2daca8c43a8c4f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8c1621c26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1c8a9b82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64e3103e1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80184bc3b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33a6d1341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23db2f19d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