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4bc605678e420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23737fa6e754a0f"/>
  </p:sldMasterIdLst>
  <p:sldIdLst>
    <p:sldId xmlns:r="http://schemas.openxmlformats.org/officeDocument/2006/relationships" id="256" r:id="R79662ca07add4173"/>
    <p:sldId xmlns:r="http://schemas.openxmlformats.org/officeDocument/2006/relationships" id="257" r:id="R907ef9ec4d8f4e9c"/>
    <p:sldId xmlns:r="http://schemas.openxmlformats.org/officeDocument/2006/relationships" id="258" r:id="R801e838e71a74f1e"/>
    <p:sldId xmlns:r="http://schemas.openxmlformats.org/officeDocument/2006/relationships" id="259" r:id="Rf125609859c14a0c"/>
    <p:sldId xmlns:r="http://schemas.openxmlformats.org/officeDocument/2006/relationships" id="260" r:id="Rd51f774262834648"/>
    <p:sldId xmlns:r="http://schemas.openxmlformats.org/officeDocument/2006/relationships" id="261" r:id="Ra128b01e1919487d"/>
    <p:sldId xmlns:r="http://schemas.openxmlformats.org/officeDocument/2006/relationships" id="262" r:id="Ra6c92a8700db423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3737fa6e754a0f" /><Relationship Type="http://schemas.openxmlformats.org/officeDocument/2006/relationships/slide" Target="/ppt/slides/slide1.xml" Id="R79662ca07add4173" /><Relationship Type="http://schemas.openxmlformats.org/officeDocument/2006/relationships/slide" Target="/ppt/slides/slide2.xml" Id="R907ef9ec4d8f4e9c" /><Relationship Type="http://schemas.openxmlformats.org/officeDocument/2006/relationships/slide" Target="/ppt/slides/slide3.xml" Id="R801e838e71a74f1e" /><Relationship Type="http://schemas.openxmlformats.org/officeDocument/2006/relationships/slide" Target="/ppt/slides/slide4.xml" Id="Rf125609859c14a0c" /><Relationship Type="http://schemas.openxmlformats.org/officeDocument/2006/relationships/slide" Target="/ppt/slides/slide5.xml" Id="Rd51f774262834648" /><Relationship Type="http://schemas.openxmlformats.org/officeDocument/2006/relationships/slide" Target="/ppt/slides/slide6.xml" Id="Ra128b01e1919487d" /><Relationship Type="http://schemas.openxmlformats.org/officeDocument/2006/relationships/slide" Target="/ppt/slides/slide7.xml" Id="Ra6c92a8700db423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1e07a55a624b3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452290392a45be" /><Relationship Type="http://schemas.openxmlformats.org/officeDocument/2006/relationships/theme" Target="/ppt/slideMasters/theme/theme1.xml" Id="R6d152f2a446d451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7452290392a45b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9f73f43f4549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e25f909e9d43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1c08ea65fb44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e7e4018d51412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11c90c292140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5a7511f6ef439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e60fe3f3644f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DANOS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DANOS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DANOS AS ble etablert [år] og holder til i Fredrikstad.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DANOS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DANOS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DANOS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10 599 944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4 180 264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3 363 767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6 545 234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9 184 611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DANOS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MIRAN KAMAL AZIZ BABAN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DANOS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Nygaardsgata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1606 Fredrikstad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984 036 744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DANOS AS</a:t>
            </a:r>
          </a:p>
        </p:txBody>
      </p:sp>
    </p:spTree>
  </p:cSld>
  <p:clrMapOvr>
    <a:masterClrMapping xmlns:a="http://schemas.openxmlformats.org/drawingml/2006/main"/>
  </p:clrMapOvr>
</p:sld>
</file>