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620a6cebd4d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a24900cd09460e"/>
  </p:sldMasterIdLst>
  <p:sldIdLst>
    <p:sldId xmlns:r="http://schemas.openxmlformats.org/officeDocument/2006/relationships" id="256" r:id="Rf9ce7873d6bc4815"/>
    <p:sldId xmlns:r="http://schemas.openxmlformats.org/officeDocument/2006/relationships" id="257" r:id="R6fe8d9d4ec1d4620"/>
    <p:sldId xmlns:r="http://schemas.openxmlformats.org/officeDocument/2006/relationships" id="258" r:id="Rd81db7bf952c4653"/>
    <p:sldId xmlns:r="http://schemas.openxmlformats.org/officeDocument/2006/relationships" id="259" r:id="R63a64f2a1e554d91"/>
    <p:sldId xmlns:r="http://schemas.openxmlformats.org/officeDocument/2006/relationships" id="260" r:id="Re50aa3930d014d66"/>
    <p:sldId xmlns:r="http://schemas.openxmlformats.org/officeDocument/2006/relationships" id="261" r:id="R9fa2379f3d524ec9"/>
    <p:sldId xmlns:r="http://schemas.openxmlformats.org/officeDocument/2006/relationships" id="262" r:id="R07a2fffc1fa84e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24900cd09460e" /><Relationship Type="http://schemas.openxmlformats.org/officeDocument/2006/relationships/slide" Target="/ppt/slides/slide1.xml" Id="Rf9ce7873d6bc4815" /><Relationship Type="http://schemas.openxmlformats.org/officeDocument/2006/relationships/slide" Target="/ppt/slides/slide2.xml" Id="R6fe8d9d4ec1d4620" /><Relationship Type="http://schemas.openxmlformats.org/officeDocument/2006/relationships/slide" Target="/ppt/slides/slide3.xml" Id="Rd81db7bf952c4653" /><Relationship Type="http://schemas.openxmlformats.org/officeDocument/2006/relationships/slide" Target="/ppt/slides/slide4.xml" Id="R63a64f2a1e554d91" /><Relationship Type="http://schemas.openxmlformats.org/officeDocument/2006/relationships/slide" Target="/ppt/slides/slide5.xml" Id="Re50aa3930d014d66" /><Relationship Type="http://schemas.openxmlformats.org/officeDocument/2006/relationships/slide" Target="/ppt/slides/slide6.xml" Id="R9fa2379f3d524ec9" /><Relationship Type="http://schemas.openxmlformats.org/officeDocument/2006/relationships/slide" Target="/ppt/slides/slide7.xml" Id="R07a2fffc1fa84e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673e35f4242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fde55449448f4" /><Relationship Type="http://schemas.openxmlformats.org/officeDocument/2006/relationships/theme" Target="/ppt/slideMasters/theme/theme1.xml" Id="R3ed1c053f60f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5fde55449448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f907f4f364f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1b4a372924e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3dac9d67847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468d9c4a1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f9f518b2c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866b9831f45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1ba615fbb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LOFOTHAVN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LOFOTHAVN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8 258 767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3 190 299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1 522 637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17 252 174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61 893 907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SVOLVÆR ØVRE HOLDING AS  –  54,2 %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TOTRA EIENDOM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BACALAO DRIFT AS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STØRMER HOLDING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PRIVATE LIVING LOFOTEN AS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RØDSAND HOLDING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www.lofothavn.no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LOFOTHAVN AS</a:t>
            </a:r>
          </a:p>
        </p:txBody>
      </p:sp>
    </p:spTree>
  </p:cSld>
  <p:clrMapOvr>
    <a:masterClrMapping xmlns:a="http://schemas.openxmlformats.org/drawingml/2006/main"/>
  </p:clrMapOvr>
</p:sld>
</file>