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86a8e526d44e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02f4fddc414768"/>
  </p:sldMasterIdLst>
  <p:sldIdLst>
    <p:sldId xmlns:r="http://schemas.openxmlformats.org/officeDocument/2006/relationships" id="256" r:id="Re09ce7f8d7a24c0a"/>
    <p:sldId xmlns:r="http://schemas.openxmlformats.org/officeDocument/2006/relationships" id="257" r:id="R47b4ee3a3c9d4b73"/>
    <p:sldId xmlns:r="http://schemas.openxmlformats.org/officeDocument/2006/relationships" id="258" r:id="R060c8a7e620547b1"/>
    <p:sldId xmlns:r="http://schemas.openxmlformats.org/officeDocument/2006/relationships" id="259" r:id="R2f6af0d79bc8471f"/>
    <p:sldId xmlns:r="http://schemas.openxmlformats.org/officeDocument/2006/relationships" id="260" r:id="Rb812778635074e5e"/>
    <p:sldId xmlns:r="http://schemas.openxmlformats.org/officeDocument/2006/relationships" id="261" r:id="R9c957d0da5e94bb5"/>
    <p:sldId xmlns:r="http://schemas.openxmlformats.org/officeDocument/2006/relationships" id="262" r:id="R3be7d240786b48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2f4fddc414768" /><Relationship Type="http://schemas.openxmlformats.org/officeDocument/2006/relationships/slide" Target="/ppt/slides/slide1.xml" Id="Re09ce7f8d7a24c0a" /><Relationship Type="http://schemas.openxmlformats.org/officeDocument/2006/relationships/slide" Target="/ppt/slides/slide2.xml" Id="R47b4ee3a3c9d4b73" /><Relationship Type="http://schemas.openxmlformats.org/officeDocument/2006/relationships/slide" Target="/ppt/slides/slide3.xml" Id="R060c8a7e620547b1" /><Relationship Type="http://schemas.openxmlformats.org/officeDocument/2006/relationships/slide" Target="/ppt/slides/slide4.xml" Id="R2f6af0d79bc8471f" /><Relationship Type="http://schemas.openxmlformats.org/officeDocument/2006/relationships/slide" Target="/ppt/slides/slide5.xml" Id="Rb812778635074e5e" /><Relationship Type="http://schemas.openxmlformats.org/officeDocument/2006/relationships/slide" Target="/ppt/slides/slide6.xml" Id="R9c957d0da5e94bb5" /><Relationship Type="http://schemas.openxmlformats.org/officeDocument/2006/relationships/slide" Target="/ppt/slides/slide7.xml" Id="R3be7d240786b48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742d9980904d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ef8d9027a4e1b" /><Relationship Type="http://schemas.openxmlformats.org/officeDocument/2006/relationships/theme" Target="/ppt/slideMasters/theme/theme1.xml" Id="R8fcff305b8a54b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3ef8d9027a4e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98c2f4f8d4f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bca6be865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eca00ecd649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46a0432954a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2f1f77e9c46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98572fd2b4e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3545621b24d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LIBERA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LIBERA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206 700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BERTRAND REITAN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Gabels gate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97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jo-reit@online.no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984 037 708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LIBERA AS</a:t>
            </a:r>
          </a:p>
        </p:txBody>
      </p:sp>
    </p:spTree>
  </p:cSld>
  <p:clrMapOvr>
    <a:masterClrMapping xmlns:a="http://schemas.openxmlformats.org/drawingml/2006/main"/>
  </p:clrMapOvr>
</p:sld>
</file>