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7140666fd144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523049e91e4a89"/>
  </p:sldMasterIdLst>
  <p:sldIdLst>
    <p:sldId xmlns:r="http://schemas.openxmlformats.org/officeDocument/2006/relationships" id="256" r:id="R3cdc60954e8d4add"/>
    <p:sldId xmlns:r="http://schemas.openxmlformats.org/officeDocument/2006/relationships" id="257" r:id="R6f51cb913b494ac7"/>
    <p:sldId xmlns:r="http://schemas.openxmlformats.org/officeDocument/2006/relationships" id="258" r:id="R0daad0fbd3454667"/>
    <p:sldId xmlns:r="http://schemas.openxmlformats.org/officeDocument/2006/relationships" id="259" r:id="Rc8e048c4ed79432a"/>
    <p:sldId xmlns:r="http://schemas.openxmlformats.org/officeDocument/2006/relationships" id="260" r:id="R63607afdfecd42fe"/>
    <p:sldId xmlns:r="http://schemas.openxmlformats.org/officeDocument/2006/relationships" id="261" r:id="R8a30cb3ae38d41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523049e91e4a89" /><Relationship Type="http://schemas.openxmlformats.org/officeDocument/2006/relationships/slide" Target="/ppt/slides/slide1.xml" Id="R3cdc60954e8d4add" /><Relationship Type="http://schemas.openxmlformats.org/officeDocument/2006/relationships/slide" Target="/ppt/slides/slide2.xml" Id="R6f51cb913b494ac7" /><Relationship Type="http://schemas.openxmlformats.org/officeDocument/2006/relationships/slide" Target="/ppt/slides/slide3.xml" Id="R0daad0fbd3454667" /><Relationship Type="http://schemas.openxmlformats.org/officeDocument/2006/relationships/slide" Target="/ppt/slides/slide4.xml" Id="Rc8e048c4ed79432a" /><Relationship Type="http://schemas.openxmlformats.org/officeDocument/2006/relationships/slide" Target="/ppt/slides/slide5.xml" Id="R63607afdfecd42fe" /><Relationship Type="http://schemas.openxmlformats.org/officeDocument/2006/relationships/slide" Target="/ppt/slides/slide6.xml" Id="R8a30cb3ae38d41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fa52539b8a4e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e38fbfecf4f62" /><Relationship Type="http://schemas.openxmlformats.org/officeDocument/2006/relationships/theme" Target="/ppt/slideMasters/theme/theme1.xml" Id="Rb58d2809200348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9e38fbfecf4f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045d0caab45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3432414bf42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94fe0ed8547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a4f80b3ffc46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521cd2ad444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780a19f9643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BJERKE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HVATUM NILS KRISTIAN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SKUDEM SVERRE GISLE  –  35,0 %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984 042 949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BJERKE INVEST AS</a:t>
            </a:r>
          </a:p>
        </p:txBody>
      </p:sp>
    </p:spTree>
  </p:cSld>
  <p:clrMapOvr>
    <a:masterClrMapping xmlns:a="http://schemas.openxmlformats.org/drawingml/2006/main"/>
  </p:clrMapOvr>
</p:sld>
</file>