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a5085f3ef446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70b6fddb0d4331"/>
  </p:sldMasterIdLst>
  <p:sldIdLst>
    <p:sldId xmlns:r="http://schemas.openxmlformats.org/officeDocument/2006/relationships" id="256" r:id="R29fb1e1592d74d57"/>
    <p:sldId xmlns:r="http://schemas.openxmlformats.org/officeDocument/2006/relationships" id="257" r:id="Ra799fa9dc20840db"/>
    <p:sldId xmlns:r="http://schemas.openxmlformats.org/officeDocument/2006/relationships" id="258" r:id="R0a8678869ecf4891"/>
    <p:sldId xmlns:r="http://schemas.openxmlformats.org/officeDocument/2006/relationships" id="259" r:id="Rc2fa66d3d08f454b"/>
    <p:sldId xmlns:r="http://schemas.openxmlformats.org/officeDocument/2006/relationships" id="260" r:id="Rff96130a67ad4eeb"/>
    <p:sldId xmlns:r="http://schemas.openxmlformats.org/officeDocument/2006/relationships" id="261" r:id="Re3b9aa4d87a6424c"/>
    <p:sldId xmlns:r="http://schemas.openxmlformats.org/officeDocument/2006/relationships" id="262" r:id="R4a7c0f9d02234d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70b6fddb0d4331" /><Relationship Type="http://schemas.openxmlformats.org/officeDocument/2006/relationships/slide" Target="/ppt/slides/slide1.xml" Id="R29fb1e1592d74d57" /><Relationship Type="http://schemas.openxmlformats.org/officeDocument/2006/relationships/slide" Target="/ppt/slides/slide2.xml" Id="Ra799fa9dc20840db" /><Relationship Type="http://schemas.openxmlformats.org/officeDocument/2006/relationships/slide" Target="/ppt/slides/slide3.xml" Id="R0a8678869ecf4891" /><Relationship Type="http://schemas.openxmlformats.org/officeDocument/2006/relationships/slide" Target="/ppt/slides/slide4.xml" Id="Rc2fa66d3d08f454b" /><Relationship Type="http://schemas.openxmlformats.org/officeDocument/2006/relationships/slide" Target="/ppt/slides/slide5.xml" Id="Rff96130a67ad4eeb" /><Relationship Type="http://schemas.openxmlformats.org/officeDocument/2006/relationships/slide" Target="/ppt/slides/slide6.xml" Id="Re3b9aa4d87a6424c" /><Relationship Type="http://schemas.openxmlformats.org/officeDocument/2006/relationships/slide" Target="/ppt/slides/slide7.xml" Id="R4a7c0f9d02234d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d4807029e443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f050a3f3c4abd" /><Relationship Type="http://schemas.openxmlformats.org/officeDocument/2006/relationships/theme" Target="/ppt/slideMasters/theme/theme1.xml" Id="R8fa750de01c34b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ef050a3f3c4a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3d25a121f43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d916599e846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85a0d1f9b4b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67dbb64cc4f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77d2e63e04c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771cc17d640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179c950e345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G OTTERSLAND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G OTTERSLAND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G OTTERSLAND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G OTTERSLAND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G OTTERSLAND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G OTTERSLAND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214 076 342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122 503 028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84 226 156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1 282 761 052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2 390 696 596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G OTTERSLAND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OTTERSLAND GURI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OTTERSLAND TONE ANETTE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OTTERSLAND OLE GUNERIUS  –  31,0 %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OTTERSLAND OLE GUNERIUS  –  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G OTTERSLAND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984 046 413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G OTTERSLAND AS</a:t>
            </a:r>
          </a:p>
        </p:txBody>
      </p:sp>
    </p:spTree>
  </p:cSld>
  <p:clrMapOvr>
    <a:masterClrMapping xmlns:a="http://schemas.openxmlformats.org/drawingml/2006/main"/>
  </p:clrMapOvr>
</p:sld>
</file>