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880e02cd7c40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a83c1d26f3443e"/>
  </p:sldMasterIdLst>
  <p:sldIdLst>
    <p:sldId xmlns:r="http://schemas.openxmlformats.org/officeDocument/2006/relationships" id="256" r:id="R49da204ce1db46b2"/>
    <p:sldId xmlns:r="http://schemas.openxmlformats.org/officeDocument/2006/relationships" id="257" r:id="R3cc62826c4664ad2"/>
    <p:sldId xmlns:r="http://schemas.openxmlformats.org/officeDocument/2006/relationships" id="258" r:id="R759a67ab19354e61"/>
    <p:sldId xmlns:r="http://schemas.openxmlformats.org/officeDocument/2006/relationships" id="259" r:id="R5be0d1b8d8d44bcf"/>
    <p:sldId xmlns:r="http://schemas.openxmlformats.org/officeDocument/2006/relationships" id="260" r:id="Ra122530538384dc1"/>
    <p:sldId xmlns:r="http://schemas.openxmlformats.org/officeDocument/2006/relationships" id="261" r:id="R0fa7b84ce7604f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83c1d26f3443e" /><Relationship Type="http://schemas.openxmlformats.org/officeDocument/2006/relationships/slide" Target="/ppt/slides/slide1.xml" Id="R49da204ce1db46b2" /><Relationship Type="http://schemas.openxmlformats.org/officeDocument/2006/relationships/slide" Target="/ppt/slides/slide2.xml" Id="R3cc62826c4664ad2" /><Relationship Type="http://schemas.openxmlformats.org/officeDocument/2006/relationships/slide" Target="/ppt/slides/slide3.xml" Id="R759a67ab19354e61" /><Relationship Type="http://schemas.openxmlformats.org/officeDocument/2006/relationships/slide" Target="/ppt/slides/slide4.xml" Id="R5be0d1b8d8d44bcf" /><Relationship Type="http://schemas.openxmlformats.org/officeDocument/2006/relationships/slide" Target="/ppt/slides/slide5.xml" Id="Ra122530538384dc1" /><Relationship Type="http://schemas.openxmlformats.org/officeDocument/2006/relationships/slide" Target="/ppt/slides/slide6.xml" Id="R0fa7b84ce7604f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3ed9259c1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2c489e5e349e1" /><Relationship Type="http://schemas.openxmlformats.org/officeDocument/2006/relationships/theme" Target="/ppt/slideMasters/theme/theme1.xml" Id="Rcb650e23ac3d4d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2c489e5e3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323e33e1e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4c0f25ed5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f02eae3ab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cebe91a81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0e5b8b03a4c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6c39c4e18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