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fdab5806d94a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c73c7e73c24ab1"/>
  </p:sldMasterIdLst>
  <p:sldIdLst>
    <p:sldId xmlns:r="http://schemas.openxmlformats.org/officeDocument/2006/relationships" id="256" r:id="R43da06ecc7e14a34"/>
    <p:sldId xmlns:r="http://schemas.openxmlformats.org/officeDocument/2006/relationships" id="257" r:id="R9bcbbfcb37764039"/>
    <p:sldId xmlns:r="http://schemas.openxmlformats.org/officeDocument/2006/relationships" id="258" r:id="Re007331541434e26"/>
    <p:sldId xmlns:r="http://schemas.openxmlformats.org/officeDocument/2006/relationships" id="259" r:id="Rd4657c4b11bc48a3"/>
    <p:sldId xmlns:r="http://schemas.openxmlformats.org/officeDocument/2006/relationships" id="260" r:id="R6ab965151ec347ee"/>
    <p:sldId xmlns:r="http://schemas.openxmlformats.org/officeDocument/2006/relationships" id="261" r:id="R95a1609810864f1b"/>
    <p:sldId xmlns:r="http://schemas.openxmlformats.org/officeDocument/2006/relationships" id="262" r:id="R9444c0dc52de4c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c73c7e73c24ab1" /><Relationship Type="http://schemas.openxmlformats.org/officeDocument/2006/relationships/slide" Target="/ppt/slides/slide1.xml" Id="R43da06ecc7e14a34" /><Relationship Type="http://schemas.openxmlformats.org/officeDocument/2006/relationships/slide" Target="/ppt/slides/slide2.xml" Id="R9bcbbfcb37764039" /><Relationship Type="http://schemas.openxmlformats.org/officeDocument/2006/relationships/slide" Target="/ppt/slides/slide3.xml" Id="Re007331541434e26" /><Relationship Type="http://schemas.openxmlformats.org/officeDocument/2006/relationships/slide" Target="/ppt/slides/slide4.xml" Id="Rd4657c4b11bc48a3" /><Relationship Type="http://schemas.openxmlformats.org/officeDocument/2006/relationships/slide" Target="/ppt/slides/slide5.xml" Id="R6ab965151ec347ee" /><Relationship Type="http://schemas.openxmlformats.org/officeDocument/2006/relationships/slide" Target="/ppt/slides/slide6.xml" Id="R95a1609810864f1b" /><Relationship Type="http://schemas.openxmlformats.org/officeDocument/2006/relationships/slide" Target="/ppt/slides/slide7.xml" Id="R9444c0dc52de4c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ba415af7ac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adac3c2d24363" /><Relationship Type="http://schemas.openxmlformats.org/officeDocument/2006/relationships/theme" Target="/ppt/slideMasters/theme/theme1.xml" Id="R4ffe13a703c540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8adac3c2d2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9eef8efe134d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305ea0bda40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5c0a59aa947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bebe7b0448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31510314e4f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4c55a4dadb40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76e859e834f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HAMELO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HAMELO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758 042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3 293 646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21 672 533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31 584 736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SØRBØ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Langelandsvegen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984 047 754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HAMELO AS</a:t>
            </a:r>
          </a:p>
        </p:txBody>
      </p:sp>
    </p:spTree>
  </p:cSld>
  <p:clrMapOvr>
    <a:masterClrMapping xmlns:a="http://schemas.openxmlformats.org/drawingml/2006/main"/>
  </p:clrMapOvr>
</p:sld>
</file>