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1c4375fdc40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b0cb8eae2b4fd2"/>
  </p:sldMasterIdLst>
  <p:sldIdLst>
    <p:sldId xmlns:r="http://schemas.openxmlformats.org/officeDocument/2006/relationships" id="256" r:id="R756afef772f546fc"/>
    <p:sldId xmlns:r="http://schemas.openxmlformats.org/officeDocument/2006/relationships" id="257" r:id="Rdf14d26d977a4715"/>
    <p:sldId xmlns:r="http://schemas.openxmlformats.org/officeDocument/2006/relationships" id="258" r:id="R0eadcbde524a4a82"/>
    <p:sldId xmlns:r="http://schemas.openxmlformats.org/officeDocument/2006/relationships" id="259" r:id="Rb2deae5df67542a7"/>
    <p:sldId xmlns:r="http://schemas.openxmlformats.org/officeDocument/2006/relationships" id="260" r:id="Rc1a16be0ed574f85"/>
    <p:sldId xmlns:r="http://schemas.openxmlformats.org/officeDocument/2006/relationships" id="261" r:id="Ref8b1745b13e4c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0cb8eae2b4fd2" /><Relationship Type="http://schemas.openxmlformats.org/officeDocument/2006/relationships/slide" Target="/ppt/slides/slide1.xml" Id="R756afef772f546fc" /><Relationship Type="http://schemas.openxmlformats.org/officeDocument/2006/relationships/slide" Target="/ppt/slides/slide2.xml" Id="Rdf14d26d977a4715" /><Relationship Type="http://schemas.openxmlformats.org/officeDocument/2006/relationships/slide" Target="/ppt/slides/slide3.xml" Id="R0eadcbde524a4a82" /><Relationship Type="http://schemas.openxmlformats.org/officeDocument/2006/relationships/slide" Target="/ppt/slides/slide4.xml" Id="Rb2deae5df67542a7" /><Relationship Type="http://schemas.openxmlformats.org/officeDocument/2006/relationships/slide" Target="/ppt/slides/slide5.xml" Id="Rc1a16be0ed574f85" /><Relationship Type="http://schemas.openxmlformats.org/officeDocument/2006/relationships/slide" Target="/ppt/slides/slide6.xml" Id="Ref8b1745b13e4c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02cae29294e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65247a6c44679" /><Relationship Type="http://schemas.openxmlformats.org/officeDocument/2006/relationships/theme" Target="/ppt/slideMasters/theme/theme1.xml" Id="Rfdf79a6abc7348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265247a6c446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34002e63d43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fa72dbd254e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7c1cdc8d048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39b2e3c704c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596348108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79225619e46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TOLUMA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toluma@ww-group.com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984 048 866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