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f3f20f877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be725c57c84a84"/>
  </p:sldMasterIdLst>
  <p:sldIdLst>
    <p:sldId xmlns:r="http://schemas.openxmlformats.org/officeDocument/2006/relationships" id="256" r:id="R7a204c45631440dc"/>
    <p:sldId xmlns:r="http://schemas.openxmlformats.org/officeDocument/2006/relationships" id="257" r:id="Rcc5ced5918824ee5"/>
    <p:sldId xmlns:r="http://schemas.openxmlformats.org/officeDocument/2006/relationships" id="258" r:id="R453e24f2000c4cbe"/>
    <p:sldId xmlns:r="http://schemas.openxmlformats.org/officeDocument/2006/relationships" id="259" r:id="R53eea13aa5ab4b8c"/>
    <p:sldId xmlns:r="http://schemas.openxmlformats.org/officeDocument/2006/relationships" id="260" r:id="Ra0ceef22787d41b3"/>
    <p:sldId xmlns:r="http://schemas.openxmlformats.org/officeDocument/2006/relationships" id="261" r:id="R72846ccc3d484e51"/>
    <p:sldId xmlns:r="http://schemas.openxmlformats.org/officeDocument/2006/relationships" id="262" r:id="R6b062f68cd154b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e725c57c84a84" /><Relationship Type="http://schemas.openxmlformats.org/officeDocument/2006/relationships/slide" Target="/ppt/slides/slide1.xml" Id="R7a204c45631440dc" /><Relationship Type="http://schemas.openxmlformats.org/officeDocument/2006/relationships/slide" Target="/ppt/slides/slide2.xml" Id="Rcc5ced5918824ee5" /><Relationship Type="http://schemas.openxmlformats.org/officeDocument/2006/relationships/slide" Target="/ppt/slides/slide3.xml" Id="R453e24f2000c4cbe" /><Relationship Type="http://schemas.openxmlformats.org/officeDocument/2006/relationships/slide" Target="/ppt/slides/slide4.xml" Id="R53eea13aa5ab4b8c" /><Relationship Type="http://schemas.openxmlformats.org/officeDocument/2006/relationships/slide" Target="/ppt/slides/slide5.xml" Id="Ra0ceef22787d41b3" /><Relationship Type="http://schemas.openxmlformats.org/officeDocument/2006/relationships/slide" Target="/ppt/slides/slide6.xml" Id="R72846ccc3d484e51" /><Relationship Type="http://schemas.openxmlformats.org/officeDocument/2006/relationships/slide" Target="/ppt/slides/slide7.xml" Id="R6b062f68cd154b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c85c3253f43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5011b88504610" /><Relationship Type="http://schemas.openxmlformats.org/officeDocument/2006/relationships/theme" Target="/ppt/slideMasters/theme/theme1.xml" Id="Rb48ee690bafd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5011b885046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ffe89d12f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c7c213c0745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76c985ae7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f0345eef84e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697c9d9af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072e58d0043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b24501b7a4d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REGNSKAP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9 427 878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12 534 227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14 509 849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984 048 866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