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31bc6b2f68c44e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77a5573239f43aa"/>
  </p:sldMasterIdLst>
  <p:sldIdLst>
    <p:sldId xmlns:r="http://schemas.openxmlformats.org/officeDocument/2006/relationships" id="256" r:id="Raaef425c4f854460"/>
    <p:sldId xmlns:r="http://schemas.openxmlformats.org/officeDocument/2006/relationships" id="257" r:id="R83e3ecb30abb4aff"/>
    <p:sldId xmlns:r="http://schemas.openxmlformats.org/officeDocument/2006/relationships" id="258" r:id="Rb9bab791545947f2"/>
    <p:sldId xmlns:r="http://schemas.openxmlformats.org/officeDocument/2006/relationships" id="259" r:id="R34d505d747754fd9"/>
    <p:sldId xmlns:r="http://schemas.openxmlformats.org/officeDocument/2006/relationships" id="260" r:id="R6e0409277acf48f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7a5573239f43aa" /><Relationship Type="http://schemas.openxmlformats.org/officeDocument/2006/relationships/slide" Target="/ppt/slides/slide1.xml" Id="Raaef425c4f854460" /><Relationship Type="http://schemas.openxmlformats.org/officeDocument/2006/relationships/slide" Target="/ppt/slides/slide2.xml" Id="R83e3ecb30abb4aff" /><Relationship Type="http://schemas.openxmlformats.org/officeDocument/2006/relationships/slide" Target="/ppt/slides/slide3.xml" Id="Rb9bab791545947f2" /><Relationship Type="http://schemas.openxmlformats.org/officeDocument/2006/relationships/slide" Target="/ppt/slides/slide4.xml" Id="R34d505d747754fd9" /><Relationship Type="http://schemas.openxmlformats.org/officeDocument/2006/relationships/slide" Target="/ppt/slides/slide5.xml" Id="R6e0409277acf48f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b93b4c1f944b7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162cc7b01a4008" /><Relationship Type="http://schemas.openxmlformats.org/officeDocument/2006/relationships/theme" Target="/ppt/slideMasters/theme/theme1.xml" Id="R8331f9ba19fa423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1162cc7b01a400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2ba4e76ef0417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4cfff00ad44e6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863863acc748f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8627fd4e2c4e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b99da1e34c4f1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N.K.S. INNLANDET, OPPLAND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N.K.S. INNLANDET, OPPLAND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N.K.S. INNLANDET, OPPLAND ble etablert [år] og holder til i Biri.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N.K.S. INNLANDET, OPPLAND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N.K.S. INNLANDET, OPPLAND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N.K.S. INNLANDET, OPPLAND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Randi-Irene Midthaugen, Øvre veg 183B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2836 Biri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nksinnlandetvest@gmail.com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www.sanitetskvinnene.no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984 049 021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N.K.S. INNLANDET, OPPLAND</a:t>
            </a:r>
          </a:p>
        </p:txBody>
      </p:sp>
    </p:spTree>
  </p:cSld>
  <p:clrMapOvr>
    <a:masterClrMapping xmlns:a="http://schemas.openxmlformats.org/drawingml/2006/main"/>
  </p:clrMapOvr>
</p:sld>
</file>