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e6b76df87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4e7852e254926"/>
  </p:sldMasterIdLst>
  <p:sldIdLst>
    <p:sldId xmlns:r="http://schemas.openxmlformats.org/officeDocument/2006/relationships" id="256" r:id="Rd957005b6c3f4295"/>
    <p:sldId xmlns:r="http://schemas.openxmlformats.org/officeDocument/2006/relationships" id="257" r:id="Rbe1b8fad421e49dd"/>
    <p:sldId xmlns:r="http://schemas.openxmlformats.org/officeDocument/2006/relationships" id="258" r:id="R4174573dbe634c83"/>
    <p:sldId xmlns:r="http://schemas.openxmlformats.org/officeDocument/2006/relationships" id="259" r:id="Rfc7de1ca3e5c4908"/>
    <p:sldId xmlns:r="http://schemas.openxmlformats.org/officeDocument/2006/relationships" id="260" r:id="R92445e3d0b1e4a21"/>
    <p:sldId xmlns:r="http://schemas.openxmlformats.org/officeDocument/2006/relationships" id="261" r:id="R8520f3b33a16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4e7852e254926" /><Relationship Type="http://schemas.openxmlformats.org/officeDocument/2006/relationships/slide" Target="/ppt/slides/slide1.xml" Id="Rd957005b6c3f4295" /><Relationship Type="http://schemas.openxmlformats.org/officeDocument/2006/relationships/slide" Target="/ppt/slides/slide2.xml" Id="Rbe1b8fad421e49dd" /><Relationship Type="http://schemas.openxmlformats.org/officeDocument/2006/relationships/slide" Target="/ppt/slides/slide3.xml" Id="R4174573dbe634c83" /><Relationship Type="http://schemas.openxmlformats.org/officeDocument/2006/relationships/slide" Target="/ppt/slides/slide4.xml" Id="Rfc7de1ca3e5c4908" /><Relationship Type="http://schemas.openxmlformats.org/officeDocument/2006/relationships/slide" Target="/ppt/slides/slide5.xml" Id="R92445e3d0b1e4a21" /><Relationship Type="http://schemas.openxmlformats.org/officeDocument/2006/relationships/slide" Target="/ppt/slides/slide6.xml" Id="R8520f3b33a16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6b05bf81e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58801089f46e4" /><Relationship Type="http://schemas.openxmlformats.org/officeDocument/2006/relationships/theme" Target="/ppt/slideMasters/theme/theme1.xml" Id="Rd6d03427bce9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58801089f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2c997084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4254520e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47f3c33e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b02f6686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342e48f32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7c71f2c8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onitter@online.no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