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8bd56ae952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bef2ebcb654569"/>
  </p:sldMasterIdLst>
  <p:sldIdLst>
    <p:sldId xmlns:r="http://schemas.openxmlformats.org/officeDocument/2006/relationships" id="256" r:id="Rbc39143834464444"/>
    <p:sldId xmlns:r="http://schemas.openxmlformats.org/officeDocument/2006/relationships" id="257" r:id="R1f355e757d464503"/>
    <p:sldId xmlns:r="http://schemas.openxmlformats.org/officeDocument/2006/relationships" id="258" r:id="R11965fc61ad64c21"/>
    <p:sldId xmlns:r="http://schemas.openxmlformats.org/officeDocument/2006/relationships" id="259" r:id="Rd23520b91c574239"/>
    <p:sldId xmlns:r="http://schemas.openxmlformats.org/officeDocument/2006/relationships" id="260" r:id="Rfa4760553d1e4769"/>
    <p:sldId xmlns:r="http://schemas.openxmlformats.org/officeDocument/2006/relationships" id="261" r:id="R00684330246b4485"/>
    <p:sldId xmlns:r="http://schemas.openxmlformats.org/officeDocument/2006/relationships" id="262" r:id="R16e7ebb5b3f8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ef2ebcb654569" /><Relationship Type="http://schemas.openxmlformats.org/officeDocument/2006/relationships/slide" Target="/ppt/slides/slide1.xml" Id="Rbc39143834464444" /><Relationship Type="http://schemas.openxmlformats.org/officeDocument/2006/relationships/slide" Target="/ppt/slides/slide2.xml" Id="R1f355e757d464503" /><Relationship Type="http://schemas.openxmlformats.org/officeDocument/2006/relationships/slide" Target="/ppt/slides/slide3.xml" Id="R11965fc61ad64c21" /><Relationship Type="http://schemas.openxmlformats.org/officeDocument/2006/relationships/slide" Target="/ppt/slides/slide4.xml" Id="Rd23520b91c574239" /><Relationship Type="http://schemas.openxmlformats.org/officeDocument/2006/relationships/slide" Target="/ppt/slides/slide5.xml" Id="Rfa4760553d1e4769" /><Relationship Type="http://schemas.openxmlformats.org/officeDocument/2006/relationships/slide" Target="/ppt/slides/slide6.xml" Id="R00684330246b4485" /><Relationship Type="http://schemas.openxmlformats.org/officeDocument/2006/relationships/slide" Target="/ppt/slides/slide7.xml" Id="R16e7ebb5b3f8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412a62cee46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3d753327d4268" /><Relationship Type="http://schemas.openxmlformats.org/officeDocument/2006/relationships/theme" Target="/ppt/slideMasters/theme/theme1.xml" Id="R4e473b6bf9a5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3d753327d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9fcbf52d148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addc730c0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d071728b04f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49e292ec8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aebd4bd0848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3c229f90246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e42b00ecc49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NINVEST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5 502 757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111 517 632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115 517 632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GUNHILD NITTER SCHIELDROP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 NITTER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SIGRUN KARIN NITTER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NITTER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03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onitter@online.no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984 049 331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