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0d234a0d5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4b6f101354e0c"/>
  </p:sldMasterIdLst>
  <p:sldIdLst>
    <p:sldId xmlns:r="http://schemas.openxmlformats.org/officeDocument/2006/relationships" id="256" r:id="Rabc11464e2244136"/>
    <p:sldId xmlns:r="http://schemas.openxmlformats.org/officeDocument/2006/relationships" id="257" r:id="R3624b5c45aac4749"/>
    <p:sldId xmlns:r="http://schemas.openxmlformats.org/officeDocument/2006/relationships" id="258" r:id="R1545363b10674b08"/>
    <p:sldId xmlns:r="http://schemas.openxmlformats.org/officeDocument/2006/relationships" id="259" r:id="Rc64bdc7fcb0547d1"/>
    <p:sldId xmlns:r="http://schemas.openxmlformats.org/officeDocument/2006/relationships" id="260" r:id="Rb091edd7565d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4b6f101354e0c" /><Relationship Type="http://schemas.openxmlformats.org/officeDocument/2006/relationships/slide" Target="/ppt/slides/slide1.xml" Id="Rabc11464e2244136" /><Relationship Type="http://schemas.openxmlformats.org/officeDocument/2006/relationships/slide" Target="/ppt/slides/slide2.xml" Id="R3624b5c45aac4749" /><Relationship Type="http://schemas.openxmlformats.org/officeDocument/2006/relationships/slide" Target="/ppt/slides/slide3.xml" Id="R1545363b10674b08" /><Relationship Type="http://schemas.openxmlformats.org/officeDocument/2006/relationships/slide" Target="/ppt/slides/slide4.xml" Id="Rc64bdc7fcb0547d1" /><Relationship Type="http://schemas.openxmlformats.org/officeDocument/2006/relationships/slide" Target="/ppt/slides/slide5.xml" Id="Rb091edd7565d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b5ec01aaa4a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5099511ab4844" /><Relationship Type="http://schemas.openxmlformats.org/officeDocument/2006/relationships/theme" Target="/ppt/slideMasters/theme/theme1.xml" Id="R900776b9e02b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35099511ab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e8f0fbfdd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6bee54fbf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f4db1c8a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87abc52374b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b2852b4d40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HOLTA &amp; HÅLAND INSTRUMENTERING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 &amp; HÅLAND INSTRUMENTERING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984 055 749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HOLTA &amp; HÅLAND INSTRUMENTERING AS</a:t>
            </a:r>
          </a:p>
        </p:txBody>
      </p:sp>
    </p:spTree>
  </p:cSld>
  <p:clrMapOvr>
    <a:masterClrMapping xmlns:a="http://schemas.openxmlformats.org/drawingml/2006/main"/>
  </p:clrMapOvr>
</p:sld>
</file>