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3a369b6b674f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96a6b5a1dc4886"/>
  </p:sldMasterIdLst>
  <p:sldIdLst>
    <p:sldId xmlns:r="http://schemas.openxmlformats.org/officeDocument/2006/relationships" id="256" r:id="Recbdb7f891b24bc8"/>
    <p:sldId xmlns:r="http://schemas.openxmlformats.org/officeDocument/2006/relationships" id="257" r:id="R093070a7d5fc4e32"/>
    <p:sldId xmlns:r="http://schemas.openxmlformats.org/officeDocument/2006/relationships" id="258" r:id="R18ce74b74954464d"/>
    <p:sldId xmlns:r="http://schemas.openxmlformats.org/officeDocument/2006/relationships" id="259" r:id="Rf7f9b9fe61d8486d"/>
    <p:sldId xmlns:r="http://schemas.openxmlformats.org/officeDocument/2006/relationships" id="260" r:id="R8f10db317aa84aea"/>
    <p:sldId xmlns:r="http://schemas.openxmlformats.org/officeDocument/2006/relationships" id="261" r:id="Rb513a9b82b874c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6a6b5a1dc4886" /><Relationship Type="http://schemas.openxmlformats.org/officeDocument/2006/relationships/slide" Target="/ppt/slides/slide1.xml" Id="Recbdb7f891b24bc8" /><Relationship Type="http://schemas.openxmlformats.org/officeDocument/2006/relationships/slide" Target="/ppt/slides/slide2.xml" Id="R093070a7d5fc4e32" /><Relationship Type="http://schemas.openxmlformats.org/officeDocument/2006/relationships/slide" Target="/ppt/slides/slide3.xml" Id="R18ce74b74954464d" /><Relationship Type="http://schemas.openxmlformats.org/officeDocument/2006/relationships/slide" Target="/ppt/slides/slide4.xml" Id="Rf7f9b9fe61d8486d" /><Relationship Type="http://schemas.openxmlformats.org/officeDocument/2006/relationships/slide" Target="/ppt/slides/slide5.xml" Id="R8f10db317aa84aea" /><Relationship Type="http://schemas.openxmlformats.org/officeDocument/2006/relationships/slide" Target="/ppt/slides/slide6.xml" Id="Rb513a9b82b874c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2cccd57e2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70c0649044875" /><Relationship Type="http://schemas.openxmlformats.org/officeDocument/2006/relationships/theme" Target="/ppt/slideMasters/theme/theme1.xml" Id="Rdc4f1ff2ff5945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770c06490448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024fd94a542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2545dbdc148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07302a89c4e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263b3d04c49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d2cc9978540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04f7834ad4d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HOLTA &amp; HÅLAND INSTRUMENTERING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HÅLAND INSTRUMENTERING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 &amp; HÅLAND INSTRUMENTERING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HÅLAND INSTRUMENTERING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HÅLAND INSTRUMENTERING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HÅLAND INSTRUMENTERING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STREAM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HÅLAND INSTRUMENTERING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984 055 749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 &amp; HÅLAND INSTRUMENTERING AS</a:t>
            </a:r>
          </a:p>
        </p:txBody>
      </p:sp>
    </p:spTree>
  </p:cSld>
  <p:clrMapOvr>
    <a:masterClrMapping xmlns:a="http://schemas.openxmlformats.org/drawingml/2006/main"/>
  </p:clrMapOvr>
</p:sld>
</file>