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cf592124d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85810a86e4e99"/>
  </p:sldMasterIdLst>
  <p:sldIdLst>
    <p:sldId xmlns:r="http://schemas.openxmlformats.org/officeDocument/2006/relationships" id="256" r:id="R64551ed4a50a4315"/>
    <p:sldId xmlns:r="http://schemas.openxmlformats.org/officeDocument/2006/relationships" id="257" r:id="R0b501599181f4de3"/>
    <p:sldId xmlns:r="http://schemas.openxmlformats.org/officeDocument/2006/relationships" id="258" r:id="Rd62c43023b5541ab"/>
    <p:sldId xmlns:r="http://schemas.openxmlformats.org/officeDocument/2006/relationships" id="259" r:id="R5ff36f139040454f"/>
    <p:sldId xmlns:r="http://schemas.openxmlformats.org/officeDocument/2006/relationships" id="260" r:id="Ree3c6668eb424ac7"/>
    <p:sldId xmlns:r="http://schemas.openxmlformats.org/officeDocument/2006/relationships" id="261" r:id="R66850d0e15fe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85810a86e4e99" /><Relationship Type="http://schemas.openxmlformats.org/officeDocument/2006/relationships/slide" Target="/ppt/slides/slide1.xml" Id="R64551ed4a50a4315" /><Relationship Type="http://schemas.openxmlformats.org/officeDocument/2006/relationships/slide" Target="/ppt/slides/slide2.xml" Id="R0b501599181f4de3" /><Relationship Type="http://schemas.openxmlformats.org/officeDocument/2006/relationships/slide" Target="/ppt/slides/slide3.xml" Id="Rd62c43023b5541ab" /><Relationship Type="http://schemas.openxmlformats.org/officeDocument/2006/relationships/slide" Target="/ppt/slides/slide4.xml" Id="R5ff36f139040454f" /><Relationship Type="http://schemas.openxmlformats.org/officeDocument/2006/relationships/slide" Target="/ppt/slides/slide5.xml" Id="Ree3c6668eb424ac7" /><Relationship Type="http://schemas.openxmlformats.org/officeDocument/2006/relationships/slide" Target="/ppt/slides/slide6.xml" Id="R66850d0e15fe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ede8bbecc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1d17696e4112" /><Relationship Type="http://schemas.openxmlformats.org/officeDocument/2006/relationships/theme" Target="/ppt/slideMasters/theme/theme1.xml" Id="Radcda69f097c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d1d17696e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3292435f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7a7f0cdab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123c8e71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6d9adcff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a483ab94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48155415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