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439908e8b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f3b9ce12246bb"/>
  </p:sldMasterIdLst>
  <p:sldIdLst>
    <p:sldId xmlns:r="http://schemas.openxmlformats.org/officeDocument/2006/relationships" id="256" r:id="R685173b403e640eb"/>
    <p:sldId xmlns:r="http://schemas.openxmlformats.org/officeDocument/2006/relationships" id="257" r:id="R54891e6b1a1f407e"/>
    <p:sldId xmlns:r="http://schemas.openxmlformats.org/officeDocument/2006/relationships" id="258" r:id="R6cf3f6164985486b"/>
    <p:sldId xmlns:r="http://schemas.openxmlformats.org/officeDocument/2006/relationships" id="259" r:id="R8231cccfd0c04661"/>
    <p:sldId xmlns:r="http://schemas.openxmlformats.org/officeDocument/2006/relationships" id="260" r:id="Re216d0a3c9954f3b"/>
    <p:sldId xmlns:r="http://schemas.openxmlformats.org/officeDocument/2006/relationships" id="261" r:id="Rfb8edd2570114051"/>
    <p:sldId xmlns:r="http://schemas.openxmlformats.org/officeDocument/2006/relationships" id="262" r:id="Rc86ab9b0f78c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f3b9ce12246bb" /><Relationship Type="http://schemas.openxmlformats.org/officeDocument/2006/relationships/slide" Target="/ppt/slides/slide1.xml" Id="R685173b403e640eb" /><Relationship Type="http://schemas.openxmlformats.org/officeDocument/2006/relationships/slide" Target="/ppt/slides/slide2.xml" Id="R54891e6b1a1f407e" /><Relationship Type="http://schemas.openxmlformats.org/officeDocument/2006/relationships/slide" Target="/ppt/slides/slide3.xml" Id="R6cf3f6164985486b" /><Relationship Type="http://schemas.openxmlformats.org/officeDocument/2006/relationships/slide" Target="/ppt/slides/slide4.xml" Id="R8231cccfd0c04661" /><Relationship Type="http://schemas.openxmlformats.org/officeDocument/2006/relationships/slide" Target="/ppt/slides/slide5.xml" Id="Re216d0a3c9954f3b" /><Relationship Type="http://schemas.openxmlformats.org/officeDocument/2006/relationships/slide" Target="/ppt/slides/slide6.xml" Id="Rfb8edd2570114051" /><Relationship Type="http://schemas.openxmlformats.org/officeDocument/2006/relationships/slide" Target="/ppt/slides/slide7.xml" Id="Rc86ab9b0f78c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6b46f961a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45e6c85a443e" /><Relationship Type="http://schemas.openxmlformats.org/officeDocument/2006/relationships/theme" Target="/ppt/slideMasters/theme/theme1.xml" Id="R690276e04273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345e6c85a44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70882162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0e8c5a67e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0a4fa65ba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f497444b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e160ebd5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cc3314ac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5ece14384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31 457 127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19 745 259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 –  85,4 %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FLATEKVÅL ANITA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