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93a908c838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d34ccad88443d"/>
  </p:sldMasterIdLst>
  <p:sldIdLst>
    <p:sldId xmlns:r="http://schemas.openxmlformats.org/officeDocument/2006/relationships" id="256" r:id="R1d8a71b703f94189"/>
    <p:sldId xmlns:r="http://schemas.openxmlformats.org/officeDocument/2006/relationships" id="257" r:id="Rf2eaab9a4b854753"/>
    <p:sldId xmlns:r="http://schemas.openxmlformats.org/officeDocument/2006/relationships" id="258" r:id="Rd4865953a1a643e0"/>
    <p:sldId xmlns:r="http://schemas.openxmlformats.org/officeDocument/2006/relationships" id="259" r:id="R8b6641ffbac7415d"/>
    <p:sldId xmlns:r="http://schemas.openxmlformats.org/officeDocument/2006/relationships" id="260" r:id="Rc2273d412a6349bf"/>
    <p:sldId xmlns:r="http://schemas.openxmlformats.org/officeDocument/2006/relationships" id="261" r:id="R767d3bb92fe6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d34ccad88443d" /><Relationship Type="http://schemas.openxmlformats.org/officeDocument/2006/relationships/slide" Target="/ppt/slides/slide1.xml" Id="R1d8a71b703f94189" /><Relationship Type="http://schemas.openxmlformats.org/officeDocument/2006/relationships/slide" Target="/ppt/slides/slide2.xml" Id="Rf2eaab9a4b854753" /><Relationship Type="http://schemas.openxmlformats.org/officeDocument/2006/relationships/slide" Target="/ppt/slides/slide3.xml" Id="Rd4865953a1a643e0" /><Relationship Type="http://schemas.openxmlformats.org/officeDocument/2006/relationships/slide" Target="/ppt/slides/slide4.xml" Id="R8b6641ffbac7415d" /><Relationship Type="http://schemas.openxmlformats.org/officeDocument/2006/relationships/slide" Target="/ppt/slides/slide5.xml" Id="Rc2273d412a6349bf" /><Relationship Type="http://schemas.openxmlformats.org/officeDocument/2006/relationships/slide" Target="/ppt/slides/slide6.xml" Id="R767d3bb92fe6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e5c05c8a1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d27b9932c4a49" /><Relationship Type="http://schemas.openxmlformats.org/officeDocument/2006/relationships/theme" Target="/ppt/slideMasters/theme/theme1.xml" Id="R44f27f0dc50640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d27b9932c4a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8959ff573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f3b4e203748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0c40fcc4f48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4a61a57f346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5795a689e45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f5b5e09eb4f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KEITH BAXTER CHARTERING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BAXTER CHARTERING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KEITH BAXTER CHARTERING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BAXTER CHARTERING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BAXTER CHARTERING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BAXTER CHARTERING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BAXTER KEITH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TRADING &amp; CHARTERING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BAXTER KEITH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BAXTER CHARTERING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984 060 971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BAXTER CHARTERING AS</a:t>
            </a:r>
          </a:p>
        </p:txBody>
      </p:sp>
    </p:spTree>
  </p:cSld>
  <p:clrMapOvr>
    <a:masterClrMapping xmlns:a="http://schemas.openxmlformats.org/drawingml/2006/main"/>
  </p:clrMapOvr>
</p:sld>
</file>